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21" r:id="rId1"/>
  </p:sldMasterIdLst>
  <p:notesMasterIdLst>
    <p:notesMasterId r:id="rId4"/>
  </p:notesMasterIdLst>
  <p:handoutMasterIdLst>
    <p:handoutMasterId r:id="rId5"/>
  </p:handoutMasterIdLst>
  <p:sldIdLst>
    <p:sldId id="314" r:id="rId2"/>
    <p:sldId id="357" r:id="rId3"/>
  </p:sldIdLst>
  <p:sldSz cx="12192000" cy="6858000"/>
  <p:notesSz cx="6889750" cy="100218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C3C112B4-36FF-4340-8252-E1692286B9D8}">
          <p14:sldIdLst>
            <p14:sldId id="314"/>
            <p14:sldId id="3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25" autoAdjust="0"/>
    <p:restoredTop sz="95380" autoAdjust="0"/>
  </p:normalViewPr>
  <p:slideViewPr>
    <p:cSldViewPr snapToGrid="0">
      <p:cViewPr varScale="1">
        <p:scale>
          <a:sx n="78" d="100"/>
          <a:sy n="78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r">
              <a:defRPr sz="1300"/>
            </a:lvl1pPr>
          </a:lstStyle>
          <a:p>
            <a:fld id="{694A99B6-EC22-402C-9521-3960D35305B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l">
              <a:defRPr sz="1300"/>
            </a:lvl1pPr>
          </a:lstStyle>
          <a:p>
            <a:r>
              <a:rPr lang="nl-NL"/>
              <a:t>Organisch (rest)Materiaal Als Bodemverbeteraar - 2018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r">
              <a:defRPr sz="1300"/>
            </a:lvl1pPr>
          </a:lstStyle>
          <a:p>
            <a:fld id="{0724D2DE-EB33-49E4-BD56-EC4F343E42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81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r">
              <a:defRPr sz="1300"/>
            </a:lvl1pPr>
          </a:lstStyle>
          <a:p>
            <a:fld id="{8C97872F-20B3-4FBB-9150-197D0158F780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0" tIns="48316" rIns="96630" bIns="4831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0" tIns="48316" rIns="96630" bIns="48316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l">
              <a:defRPr sz="1300"/>
            </a:lvl1pPr>
          </a:lstStyle>
          <a:p>
            <a:r>
              <a:rPr lang="nl-NL"/>
              <a:t>Organisch (rest)Materiaal Als Bodemverbeteraar - 2018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r">
              <a:defRPr sz="1300"/>
            </a:lvl1pPr>
          </a:lstStyle>
          <a:p>
            <a:fld id="{DBD56CD9-F18E-4C40-A5D1-40DE57E60C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938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780C08-2531-439C-BEE8-4E7B0F743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A3CB4997-F2E5-43F4-B390-673AEB8CD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67E1685-93ED-4384-9EC2-29DB1AA3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B429-D654-4A5C-B1C1-8C3FEC60FF28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76968AC8-B11A-49C0-82A4-7F7A8C49A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3C0BA1A-1480-4C4B-B298-90065937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8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E462B7E-7A99-429F-AC39-25674806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BC31170D-5833-4FE7-BEE4-B205FAB02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828A6ED-EBA1-440B-87A6-5C814061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CCAD-2536-4551-9656-0223F3FD2E81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3851C40-B48F-4E3C-AE82-FBF4ECECE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A850D54-B46C-4BC0-9D2F-31C43FCD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8021A616-4189-4E79-B8C5-BDE14E4AE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0AD4A7A7-FFA5-4A42-8D0F-D37D9FBC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BF2A806-F14D-4970-88C2-208728D5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D778-0CB0-4217-A5B3-C91404045AA1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5438F643-BBAB-47B4-8250-2CF17707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12C4CE1-AB63-4D1A-8A85-4CFBE6AA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3D1BBB5-7509-454E-8B42-88E17686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093EB44-89A5-4369-A2AD-6081F14E0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F9EEFB9-481A-4344-84C7-B20EAE23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D75D-5BEC-4DF1-B89A-01022E012B14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26632D4-642B-476A-ACBC-F803E15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6EC730A6-B939-4165-ADF1-12AF85BA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3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D2AAE5-1D38-4EF8-851B-420CBBB1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254D2C5-FF16-4E13-BC46-C9C96117B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13DDB67-9B0D-4AD2-AFA5-F24CC7F8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1251-D38C-4EC8-82DF-82D615E384B0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C3B034B-3C8B-413F-A64B-464884D49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0B7D1CF-8760-4EEC-A541-28F4E361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0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796702C-B3FD-4DA7-BBE9-25E04714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28C2A9C-78FA-4BD7-9ADA-23F74E22D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8599A48C-22EA-4FE9-8C9E-3876CD2B8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32761968-7879-4912-A496-241ABB62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4EB9-4670-427C-9B90-8B1607115ED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7FE2011F-1C20-4CD4-98E9-0F413174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5F9DBF33-FAA2-4778-AFE6-FEC2F07AB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8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5FD8BA-BFBF-4221-A4A8-CEFDE2CE8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3201D6E5-3600-446F-A98E-FE25CC9ED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60ABE994-BF9C-40E4-9123-A8072D1D8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8B526A03-4D16-452A-A667-7C9D35B44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2061F457-1BCA-4936-8AFF-390841A88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6D0442B0-D862-4236-B681-FBABE197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80A-4D86-42C9-B02B-3568851442D4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F140BC3B-02E1-4C8B-95E6-C56BCC127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24F70CAD-7EC8-4069-AAFC-D1722ACF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0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C3C141B-1E56-40E5-9D1C-A85BA1A75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2AC1095A-5B69-4817-A4F2-E5EA07DB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53A3-C539-418F-99D1-39ACB4D05378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5E1F89E2-FA13-4A54-B6E8-B2E7035E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418AE5B3-87A3-4753-8C28-2B1B328A0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8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E21E4A83-7AF1-4CF6-9DCC-420AC6EB6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D9A6-BEBF-4065-BA60-E14F379038DA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A3BF9DA9-2AC2-45DF-821E-6C27A6FB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70BE98B6-D00D-4E36-86ED-E6A17A7A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D420783-0105-4CA6-B080-B806745C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2D21C5E-56AB-4AF9-A4AF-4BABB6E7E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A4541264-0727-4E67-BF80-CB4AF28A0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CAE9ED4E-095F-47CD-ADE8-E9B8ECDB6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1A2D-C6BE-4A87-B56D-3EF154DC3C2E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1D82C475-0F57-4EA8-B37E-C3341373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163F3FDC-E513-4C5B-8D4F-2CBE5738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9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27FD919-3C6F-45CF-8552-C4F83357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F4DB78A3-FB69-45A6-B2A4-545695C9B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2D363058-5E5A-434F-BC04-D04A412D8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C883482B-9E18-41A1-BB8C-C21A0446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AD1E-3A4D-4021-9F98-EFCE5FF96D21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F1E221BA-8659-488A-9332-AAF4DA24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F2B94582-7C81-4E75-997D-D5125E311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0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70FDF4FD-03F7-4459-958D-372D709D0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2C4F1AB-E54B-4E1A-AD1F-86FC0691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ABF8E4C-83FE-4081-A571-870BD6CE8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DEB10-A779-4460-98D7-48CC6E105268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2A2E060-4D1D-469C-B9F7-451D40B54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5075BD5D-AFCA-4EA9-88BE-3F6FA6193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222743" y="1532238"/>
            <a:ext cx="8737600" cy="3323967"/>
          </a:xfrm>
        </p:spPr>
        <p:txBody>
          <a:bodyPr>
            <a:normAutofit fontScale="90000"/>
          </a:bodyPr>
          <a:lstStyle/>
          <a:p>
            <a:pPr algn="ctr"/>
            <a:r>
              <a:rPr lang="nl-NL" sz="6700" b="1" dirty="0" smtClean="0">
                <a:latin typeface="+mn-lt"/>
              </a:rPr>
              <a:t/>
            </a:r>
            <a:br>
              <a:rPr lang="nl-NL" sz="6700" b="1" dirty="0" smtClean="0">
                <a:latin typeface="+mn-lt"/>
              </a:rPr>
            </a:br>
            <a:r>
              <a:rPr lang="nl-NL" sz="6700" b="1" dirty="0">
                <a:latin typeface="+mn-lt"/>
              </a:rPr>
              <a:t/>
            </a:r>
            <a:br>
              <a:rPr lang="nl-NL" sz="6700" b="1" dirty="0">
                <a:latin typeface="+mn-lt"/>
              </a:rPr>
            </a:br>
            <a:r>
              <a:rPr lang="nl-NL" sz="6700" b="1" dirty="0" smtClean="0">
                <a:latin typeface="+mn-lt"/>
              </a:rPr>
              <a:t>WELKOM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2000" b="1" dirty="0"/>
              <a:t> </a:t>
            </a:r>
            <a:r>
              <a:rPr lang="nl-NL" b="1" dirty="0"/>
              <a:t/>
            </a:r>
            <a:br>
              <a:rPr lang="nl-NL" b="1" dirty="0"/>
            </a:br>
            <a:r>
              <a:rPr lang="nl-NL" sz="4000" b="1" dirty="0" smtClean="0"/>
              <a:t>op het minisymposium</a:t>
            </a:r>
            <a:br>
              <a:rPr lang="nl-NL" sz="4000" b="1" dirty="0" smtClean="0"/>
            </a:br>
            <a:r>
              <a:rPr lang="nl-NL" sz="1000" b="1" dirty="0" smtClean="0"/>
              <a:t> </a:t>
            </a:r>
            <a:r>
              <a:rPr lang="nl-NL" sz="2000" b="1" dirty="0" smtClean="0"/>
              <a:t> </a:t>
            </a:r>
            <a:r>
              <a:rPr lang="nl-NL" sz="4000" b="1" dirty="0"/>
              <a:t/>
            </a:r>
            <a:br>
              <a:rPr lang="nl-NL" sz="4000" b="1" dirty="0"/>
            </a:br>
            <a:r>
              <a:rPr lang="nl-NL" sz="5300" b="1" dirty="0" smtClean="0">
                <a:latin typeface="+mn-lt"/>
              </a:rPr>
              <a:t>MAAISEL ALS BODEMVERBETERAAR</a:t>
            </a:r>
            <a:br>
              <a:rPr lang="nl-NL" sz="5300" b="1" dirty="0" smtClean="0">
                <a:latin typeface="+mn-lt"/>
              </a:rPr>
            </a:br>
            <a:r>
              <a:rPr lang="nl-NL" sz="5300" b="1" dirty="0" smtClean="0">
                <a:latin typeface="+mn-lt"/>
              </a:rPr>
              <a:t>DE PRAKTIJK!</a:t>
            </a:r>
            <a:endParaRPr lang="nl-NL" sz="5300" b="1" dirty="0">
              <a:latin typeface="+mn-lt"/>
            </a:endParaRPr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83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222743" y="518984"/>
            <a:ext cx="9638846" cy="5733535"/>
          </a:xfrm>
        </p:spPr>
        <p:txBody>
          <a:bodyPr>
            <a:normAutofit fontScale="90000"/>
          </a:bodyPr>
          <a:lstStyle/>
          <a:p>
            <a:pPr algn="l"/>
            <a:r>
              <a:rPr lang="nl-NL" sz="3100" b="1" dirty="0">
                <a:latin typeface="+mn-lt"/>
              </a:rPr>
              <a:t>P</a:t>
            </a:r>
            <a:r>
              <a:rPr lang="nl-NL" sz="3100" b="1" dirty="0" smtClean="0">
                <a:latin typeface="+mn-lt"/>
              </a:rPr>
              <a:t>rogramma</a:t>
            </a:r>
            <a:r>
              <a:rPr lang="nl-NL" sz="3100" dirty="0" smtClean="0">
                <a:latin typeface="+mn-lt"/>
              </a:rPr>
              <a:t>:</a:t>
            </a:r>
            <a:br>
              <a:rPr lang="nl-NL" sz="3100" dirty="0" smtClean="0">
                <a:latin typeface="+mn-lt"/>
              </a:rPr>
            </a:br>
            <a:r>
              <a:rPr lang="nl-NL" sz="3100" dirty="0" smtClean="0">
                <a:latin typeface="+mn-lt"/>
              </a:rPr>
              <a:t> -  Welkom</a:t>
            </a:r>
            <a:br>
              <a:rPr lang="nl-NL" sz="3100" dirty="0" smtClean="0">
                <a:latin typeface="+mn-lt"/>
              </a:rPr>
            </a:br>
            <a:r>
              <a:rPr lang="nl-NL" sz="3100" dirty="0">
                <a:latin typeface="+mn-lt"/>
              </a:rPr>
              <a:t> </a:t>
            </a:r>
            <a:r>
              <a:rPr lang="nl-NL" sz="3100" dirty="0" smtClean="0">
                <a:latin typeface="+mn-lt"/>
              </a:rPr>
              <a:t>-  Korte introductie door Wim van der Heide</a:t>
            </a:r>
            <a:br>
              <a:rPr lang="nl-NL" sz="3100" dirty="0" smtClean="0">
                <a:latin typeface="+mn-lt"/>
              </a:rPr>
            </a:br>
            <a:r>
              <a:rPr lang="nl-NL" sz="3100" dirty="0" smtClean="0">
                <a:latin typeface="+mn-lt"/>
              </a:rPr>
              <a:t> -  Opening door Ilona Lagas</a:t>
            </a:r>
            <a:br>
              <a:rPr lang="nl-NL" sz="3100" dirty="0" smtClean="0">
                <a:latin typeface="+mn-lt"/>
              </a:rPr>
            </a:br>
            <a:r>
              <a:rPr lang="nl-NL" sz="3100" dirty="0" smtClean="0">
                <a:latin typeface="+mn-lt"/>
              </a:rPr>
              <a:t> -  Korte inleiding OMAB</a:t>
            </a:r>
            <a:br>
              <a:rPr lang="nl-NL" sz="3100" dirty="0" smtClean="0">
                <a:latin typeface="+mn-lt"/>
              </a:rPr>
            </a:br>
            <a:r>
              <a:rPr lang="nl-NL" sz="3100" dirty="0">
                <a:latin typeface="+mn-lt"/>
              </a:rPr>
              <a:t> </a:t>
            </a:r>
            <a:r>
              <a:rPr lang="nl-NL" sz="3100" dirty="0" smtClean="0">
                <a:latin typeface="+mn-lt"/>
              </a:rPr>
              <a:t>-  5 sprekers</a:t>
            </a:r>
            <a:br>
              <a:rPr lang="nl-NL" sz="3100" dirty="0" smtClean="0">
                <a:latin typeface="+mn-lt"/>
              </a:rPr>
            </a:br>
            <a:r>
              <a:rPr lang="nl-NL" sz="3100" dirty="0">
                <a:latin typeface="+mn-lt"/>
              </a:rPr>
              <a:t>	</a:t>
            </a:r>
            <a:r>
              <a:rPr lang="nl-NL" sz="2700" dirty="0" smtClean="0">
                <a:latin typeface="+mn-lt"/>
              </a:rPr>
              <a:t>Bram de Vos		- deelnemende agrariër OMAB</a:t>
            </a:r>
            <a:br>
              <a:rPr lang="nl-NL" sz="2700" dirty="0" smtClean="0">
                <a:latin typeface="+mn-lt"/>
              </a:rPr>
            </a:br>
            <a:r>
              <a:rPr lang="nl-NL" sz="2700" dirty="0">
                <a:latin typeface="+mn-lt"/>
              </a:rPr>
              <a:t>	</a:t>
            </a:r>
            <a:r>
              <a:rPr lang="nl-NL" sz="2700" dirty="0" smtClean="0">
                <a:latin typeface="+mn-lt"/>
              </a:rPr>
              <a:t>Jurjen Neimeijer	- provincie Overijssel</a:t>
            </a:r>
            <a:br>
              <a:rPr lang="nl-NL" sz="2700" dirty="0" smtClean="0">
                <a:latin typeface="+mn-lt"/>
              </a:rPr>
            </a:br>
            <a:r>
              <a:rPr lang="nl-NL" sz="2700" dirty="0">
                <a:latin typeface="+mn-lt"/>
              </a:rPr>
              <a:t>	</a:t>
            </a:r>
            <a:r>
              <a:rPr lang="nl-NL" sz="2700" dirty="0" smtClean="0">
                <a:latin typeface="+mn-lt"/>
              </a:rPr>
              <a:t>Bert </a:t>
            </a:r>
            <a:r>
              <a:rPr lang="nl-NL" sz="2700" dirty="0" err="1" smtClean="0">
                <a:latin typeface="+mn-lt"/>
              </a:rPr>
              <a:t>Messink</a:t>
            </a:r>
            <a:r>
              <a:rPr lang="nl-NL" sz="2700" dirty="0" smtClean="0">
                <a:latin typeface="+mn-lt"/>
              </a:rPr>
              <a:t>	- composteren met Bioterra</a:t>
            </a:r>
            <a:br>
              <a:rPr lang="nl-NL" sz="2700" dirty="0" smtClean="0">
                <a:latin typeface="+mn-lt"/>
              </a:rPr>
            </a:br>
            <a:r>
              <a:rPr lang="nl-NL" sz="3100" dirty="0" smtClean="0">
                <a:latin typeface="+mn-lt"/>
              </a:rPr>
              <a:t> - Pauze</a:t>
            </a:r>
            <a:br>
              <a:rPr lang="nl-NL" sz="3100" dirty="0" smtClean="0">
                <a:latin typeface="+mn-lt"/>
              </a:rPr>
            </a:br>
            <a:r>
              <a:rPr lang="nl-NL" sz="3100" dirty="0">
                <a:latin typeface="+mn-lt"/>
              </a:rPr>
              <a:t>	</a:t>
            </a:r>
            <a:r>
              <a:rPr lang="nl-NL" sz="2700" dirty="0" smtClean="0">
                <a:latin typeface="+mn-lt"/>
              </a:rPr>
              <a:t>Joost Mulder	- Agriton – Bokashi maken</a:t>
            </a:r>
            <a:br>
              <a:rPr lang="nl-NL" sz="2700" dirty="0" smtClean="0">
                <a:latin typeface="+mn-lt"/>
              </a:rPr>
            </a:br>
            <a:r>
              <a:rPr lang="nl-NL" sz="2700" dirty="0" smtClean="0">
                <a:latin typeface="+mn-lt"/>
              </a:rPr>
              <a:t>	Bas Worm		- Waterschap Vechtstromen</a:t>
            </a:r>
            <a:r>
              <a:rPr lang="nl-NL" sz="3100" dirty="0" smtClean="0">
                <a:latin typeface="+mn-lt"/>
              </a:rPr>
              <a:t/>
            </a:r>
            <a:br>
              <a:rPr lang="nl-NL" sz="3100" dirty="0" smtClean="0">
                <a:latin typeface="+mn-lt"/>
              </a:rPr>
            </a:br>
            <a:r>
              <a:rPr lang="nl-NL" sz="3100" dirty="0" smtClean="0">
                <a:latin typeface="+mn-lt"/>
              </a:rPr>
              <a:t> - Bespreken stelling</a:t>
            </a:r>
            <a:br>
              <a:rPr lang="nl-NL" sz="3100" dirty="0" smtClean="0">
                <a:latin typeface="+mn-lt"/>
              </a:rPr>
            </a:br>
            <a:r>
              <a:rPr lang="nl-NL" sz="3100" dirty="0">
                <a:latin typeface="+mn-lt"/>
              </a:rPr>
              <a:t> </a:t>
            </a:r>
            <a:r>
              <a:rPr lang="nl-NL" sz="3100" dirty="0" smtClean="0">
                <a:latin typeface="+mn-lt"/>
              </a:rPr>
              <a:t>- Sluiting</a:t>
            </a:r>
            <a:br>
              <a:rPr lang="nl-NL" sz="3100" dirty="0" smtClean="0">
                <a:latin typeface="+mn-lt"/>
              </a:rPr>
            </a:br>
            <a:r>
              <a:rPr lang="nl-NL" sz="3600" b="1" dirty="0"/>
              <a:t/>
            </a:r>
            <a:br>
              <a:rPr lang="nl-NL" sz="3600" b="1" dirty="0"/>
            </a:br>
            <a:endParaRPr lang="nl-NL" sz="3600" b="1" dirty="0"/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617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3051</TotalTime>
  <Words>2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  WELKOM   op het minisymposium    MAAISEL ALS BODEMVERBETERAAR DE PRAKTIJK!</vt:lpstr>
      <vt:lpstr>Programma:  -  Welkom  -  Korte introductie door Wim van der Heide  -  Opening door Ilona Lagas  -  Korte inleiding OMAB  -  5 sprekers  Bram de Vos  - deelnemende agrariër OMAB  Jurjen Neimeijer - provincie Overijssel  Bert Messink - composteren met Bioterra  - Pauze  Joost Mulder - Agriton – Bokashi maken  Bas Worm  - Waterschap Vechtstromen  - Bespreken stelling  - Sluiting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Sportvelden – onderhoud en beheer</dc:title>
  <dc:creator>Farjon Groen Advies</dc:creator>
  <cp:lastModifiedBy>Anet Bovendeert</cp:lastModifiedBy>
  <cp:revision>308</cp:revision>
  <cp:lastPrinted>2018-02-12T13:04:57Z</cp:lastPrinted>
  <dcterms:created xsi:type="dcterms:W3CDTF">2016-04-14T08:45:41Z</dcterms:created>
  <dcterms:modified xsi:type="dcterms:W3CDTF">2018-03-20T21:32:55Z</dcterms:modified>
</cp:coreProperties>
</file>