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78000" t="2000" r="2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BDF7-0DAD-46F3-9267-BE44C1F441E1}" type="datetimeFigureOut">
              <a:rPr lang="nl-NL" smtClean="0"/>
              <a:pPr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AB95-5F45-48A9-B6EC-BEA126E463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6192688" cy="9361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Welkom “Op ons boerenerf” </a:t>
            </a:r>
            <a:br>
              <a:rPr lang="nl-NL" dirty="0" smtClean="0"/>
            </a:br>
            <a:r>
              <a:rPr lang="nl-NL" dirty="0" smtClean="0"/>
              <a:t>Familie de Vos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bokashi kuil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44824"/>
            <a:ext cx="5940658" cy="39604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9512" y="292494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1600" dirty="0" smtClean="0"/>
              <a:t> Melkvee +- 260 melkkoeien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smtClean="0"/>
              <a:t> “Camping de Vos” 25 plaatsen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/>
              <a:t> </a:t>
            </a:r>
            <a:r>
              <a:rPr lang="nl-NL" sz="1600" dirty="0" smtClean="0"/>
              <a:t>Educatietour “</a:t>
            </a:r>
            <a:r>
              <a:rPr lang="nl-NL" sz="1600" dirty="0" err="1" smtClean="0"/>
              <a:t>Boer’n</a:t>
            </a:r>
            <a:r>
              <a:rPr lang="nl-NL" sz="1600" dirty="0" smtClean="0"/>
              <a:t> </a:t>
            </a:r>
            <a:r>
              <a:rPr lang="nl-NL" sz="1600" dirty="0" err="1" smtClean="0"/>
              <a:t>Xpeditie</a:t>
            </a:r>
            <a:r>
              <a:rPr lang="nl-NL" sz="1600" dirty="0" smtClean="0"/>
              <a:t>” 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smtClean="0"/>
              <a:t> Maïsdoolhof</a:t>
            </a:r>
          </a:p>
          <a:p>
            <a:endParaRPr lang="nl-NL" sz="1600" dirty="0"/>
          </a:p>
          <a:p>
            <a:pPr>
              <a:buFont typeface="Arial" pitchFamily="34" charset="0"/>
              <a:buChar char="•"/>
            </a:pPr>
            <a:r>
              <a:rPr lang="nl-NL" sz="1600" dirty="0" smtClean="0"/>
              <a:t> Zorgboerderij “The Ranch”</a:t>
            </a:r>
            <a:endParaRPr lang="nl-NL" sz="1600" dirty="0"/>
          </a:p>
        </p:txBody>
      </p:sp>
      <p:pic>
        <p:nvPicPr>
          <p:cNvPr id="7" name="Afbeelding 6" descr="logo Mts de V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656184" cy="143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Zeeschelpen kalk en klei mineralen</a:t>
            </a:r>
            <a:endParaRPr lang="nl-NL" dirty="0"/>
          </a:p>
        </p:txBody>
      </p:sp>
      <p:pic>
        <p:nvPicPr>
          <p:cNvPr id="4" name="Tijdelijke aanduiding voor inhoud 3" descr="Verzamelmap 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38790"/>
            <a:ext cx="6840760" cy="5130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Mengsel strooien met kunstmeststrooier</a:t>
            </a:r>
            <a:endParaRPr lang="nl-NL" dirty="0"/>
          </a:p>
        </p:txBody>
      </p:sp>
      <p:pic>
        <p:nvPicPr>
          <p:cNvPr id="6" name="Tijdelijke aanduiding voor inhoud 5" descr="Verzamelmap 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nl-NL" dirty="0" smtClean="0"/>
              <a:t>Bacteriën sproeien</a:t>
            </a:r>
            <a:endParaRPr lang="nl-NL" dirty="0"/>
          </a:p>
        </p:txBody>
      </p:sp>
      <p:pic>
        <p:nvPicPr>
          <p:cNvPr id="4" name="Tijdelijke aanduiding voor inhoud 3" descr="Verzamelmap 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nl-NL" dirty="0" smtClean="0"/>
              <a:t>Kuil aanrijden met shovel</a:t>
            </a:r>
            <a:endParaRPr lang="nl-NL" dirty="0"/>
          </a:p>
        </p:txBody>
      </p:sp>
      <p:pic>
        <p:nvPicPr>
          <p:cNvPr id="4" name="Tijdelijke aanduiding voor inhoud 3" descr="Verzamelmap 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69897" cy="5002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nl-NL" dirty="0" smtClean="0"/>
              <a:t>Ingekuilde </a:t>
            </a:r>
            <a:r>
              <a:rPr lang="nl-NL" dirty="0" err="1" smtClean="0"/>
              <a:t>Bokashi</a:t>
            </a:r>
            <a:endParaRPr lang="nl-NL" dirty="0"/>
          </a:p>
        </p:txBody>
      </p:sp>
      <p:pic>
        <p:nvPicPr>
          <p:cNvPr id="4" name="Tijdelijke aanduiding voor inhoud 3" descr="Verzamelmap 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kashi Strooi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377621" cy="49184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Bokashi</a:t>
            </a:r>
            <a:r>
              <a:rPr lang="nl-NL" dirty="0" smtClean="0"/>
              <a:t> Strooien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nl-NL" dirty="0" smtClean="0"/>
              <a:t>Discussie punten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Regelgeving</a:t>
            </a:r>
          </a:p>
          <a:p>
            <a:pPr lvl="1"/>
            <a:r>
              <a:rPr lang="nl-NL" dirty="0" smtClean="0"/>
              <a:t>Afstanden (</a:t>
            </a:r>
            <a:r>
              <a:rPr lang="nl-NL" dirty="0" err="1" smtClean="0"/>
              <a:t>max</a:t>
            </a:r>
            <a:r>
              <a:rPr lang="nl-NL" dirty="0" smtClean="0"/>
              <a:t> 1 km)</a:t>
            </a:r>
          </a:p>
          <a:p>
            <a:pPr lvl="1"/>
            <a:r>
              <a:rPr lang="nl-NL" dirty="0" smtClean="0"/>
              <a:t>Milieu / opslag</a:t>
            </a:r>
          </a:p>
          <a:p>
            <a:pPr lvl="1"/>
            <a:r>
              <a:rPr lang="nl-NL" dirty="0" smtClean="0"/>
              <a:t>Bemesting ( wel / geen aanvoer)</a:t>
            </a:r>
          </a:p>
          <a:p>
            <a:r>
              <a:rPr lang="nl-NL" dirty="0" smtClean="0"/>
              <a:t>Hoe om te gaan met ongewenste zaden / verontreinigingen</a:t>
            </a:r>
          </a:p>
          <a:p>
            <a:r>
              <a:rPr lang="nl-NL" dirty="0" smtClean="0"/>
              <a:t>Kosten toevoegmiddelen</a:t>
            </a:r>
          </a:p>
          <a:p>
            <a:pPr marL="342900" lvl="1" indent="-342900">
              <a:buNone/>
            </a:pPr>
            <a:r>
              <a:rPr lang="nl-NL" dirty="0" smtClean="0"/>
              <a:t>	€5,- tot €10,- per ton product</a:t>
            </a:r>
          </a:p>
          <a:p>
            <a:endParaRPr lang="nl-NL" dirty="0" smtClean="0"/>
          </a:p>
          <a:p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988840"/>
            <a:ext cx="6419056" cy="1143000"/>
          </a:xfrm>
        </p:spPr>
        <p:txBody>
          <a:bodyPr>
            <a:normAutofit/>
          </a:bodyPr>
          <a:lstStyle/>
          <a:p>
            <a:r>
              <a:rPr lang="nl-NL" sz="6600" dirty="0" smtClean="0"/>
              <a:t>Wordt vervolgd</a:t>
            </a:r>
            <a:endParaRPr lang="nl-NL" sz="6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Ommer</a:t>
            </a:r>
            <a:r>
              <a:rPr lang="nl-NL" dirty="0" smtClean="0"/>
              <a:t> </a:t>
            </a:r>
            <a:r>
              <a:rPr lang="nl-NL" dirty="0" err="1" smtClean="0"/>
              <a:t>Marke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ANV sinds 1994</a:t>
            </a:r>
          </a:p>
          <a:p>
            <a:r>
              <a:rPr lang="nl-NL" dirty="0" smtClean="0"/>
              <a:t>120 leden </a:t>
            </a:r>
          </a:p>
          <a:p>
            <a:r>
              <a:rPr lang="nl-NL" dirty="0" smtClean="0"/>
              <a:t>Activiteiten</a:t>
            </a:r>
          </a:p>
          <a:p>
            <a:pPr lvl="1"/>
            <a:r>
              <a:rPr lang="nl-NL" dirty="0" smtClean="0"/>
              <a:t>I.B.A / </a:t>
            </a:r>
            <a:r>
              <a:rPr lang="nl-NL" dirty="0" err="1" smtClean="0"/>
              <a:t>helofytenfilter</a:t>
            </a:r>
            <a:endParaRPr lang="nl-NL" dirty="0" smtClean="0"/>
          </a:p>
          <a:p>
            <a:pPr lvl="1"/>
            <a:r>
              <a:rPr lang="nl-NL" dirty="0" smtClean="0"/>
              <a:t>Groene </a:t>
            </a:r>
            <a:r>
              <a:rPr lang="nl-NL" dirty="0" err="1" smtClean="0"/>
              <a:t>Marke</a:t>
            </a:r>
            <a:endParaRPr lang="nl-NL" dirty="0" smtClean="0"/>
          </a:p>
          <a:p>
            <a:pPr lvl="1"/>
            <a:r>
              <a:rPr lang="nl-NL" dirty="0" smtClean="0"/>
              <a:t>Vanggewas </a:t>
            </a:r>
          </a:p>
          <a:p>
            <a:pPr lvl="1"/>
            <a:r>
              <a:rPr lang="nl-NL" dirty="0" smtClean="0"/>
              <a:t>Onderhoud, herstel en aanleg natuur elementen / </a:t>
            </a:r>
          </a:p>
          <a:p>
            <a:pPr lvl="1">
              <a:buNone/>
            </a:pPr>
            <a:r>
              <a:rPr lang="nl-NL" dirty="0" smtClean="0"/>
              <a:t>	Groen Blauwe diensten </a:t>
            </a:r>
          </a:p>
          <a:p>
            <a:pPr lvl="1"/>
            <a:r>
              <a:rPr lang="nl-NL" dirty="0" smtClean="0"/>
              <a:t>Weidevogel beheer</a:t>
            </a:r>
          </a:p>
          <a:p>
            <a:pPr lvl="1"/>
            <a:r>
              <a:rPr lang="nl-NL" dirty="0" smtClean="0"/>
              <a:t>Erf afspoel water / groene zuivering</a:t>
            </a:r>
          </a:p>
          <a:p>
            <a:pPr lvl="1"/>
            <a:r>
              <a:rPr lang="nl-NL" dirty="0" smtClean="0"/>
              <a:t>“De Boer als Gastheer”</a:t>
            </a:r>
          </a:p>
          <a:p>
            <a:pPr lvl="1"/>
            <a:r>
              <a:rPr lang="nl-NL" dirty="0" smtClean="0"/>
              <a:t>Gebiedscollectieven “Midden Overijssel”</a:t>
            </a:r>
          </a:p>
          <a:p>
            <a:pPr lvl="1"/>
            <a:r>
              <a:rPr lang="nl-NL" dirty="0" smtClean="0"/>
              <a:t>Beplanting kadaver ophaalplaatsen </a:t>
            </a:r>
          </a:p>
          <a:p>
            <a:pPr lvl="1"/>
            <a:r>
              <a:rPr lang="nl-NL" dirty="0" err="1" smtClean="0"/>
              <a:t>Bokashi</a:t>
            </a:r>
            <a:r>
              <a:rPr lang="nl-NL" dirty="0" smtClean="0"/>
              <a:t> kuilen</a:t>
            </a:r>
          </a:p>
          <a:p>
            <a:pPr lvl="1"/>
            <a:r>
              <a:rPr lang="nl-NL" dirty="0" smtClean="0"/>
              <a:t>Aanleg akkerranden met bloemen/kruidenrijk mengsel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Koning Willem 1  +- 1850</a:t>
            </a:r>
          </a:p>
          <a:p>
            <a:pPr lvl="1"/>
            <a:r>
              <a:rPr lang="nl-NL" dirty="0" smtClean="0"/>
              <a:t>Ontwikkeling arme zandgronden</a:t>
            </a:r>
          </a:p>
          <a:p>
            <a:r>
              <a:rPr lang="nl-NL" dirty="0" smtClean="0"/>
              <a:t>Begin 1900</a:t>
            </a:r>
          </a:p>
          <a:p>
            <a:pPr lvl="1"/>
            <a:r>
              <a:rPr lang="nl-NL" dirty="0" smtClean="0"/>
              <a:t>Opkomst kunstmestindustrie</a:t>
            </a:r>
          </a:p>
          <a:p>
            <a:r>
              <a:rPr lang="nl-NL" dirty="0" smtClean="0"/>
              <a:t>Vanaf 1950</a:t>
            </a:r>
          </a:p>
          <a:p>
            <a:pPr lvl="1"/>
            <a:r>
              <a:rPr lang="nl-NL" dirty="0" smtClean="0"/>
              <a:t>Veel vee veel voedsel veel mest</a:t>
            </a:r>
          </a:p>
          <a:p>
            <a:pPr lvl="1"/>
            <a:r>
              <a:rPr lang="nl-NL" dirty="0" smtClean="0"/>
              <a:t>Mestwet is geboren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Mestwet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Welvarende zandgronden weer arm</a:t>
            </a:r>
          </a:p>
          <a:p>
            <a:r>
              <a:rPr lang="nl-NL" dirty="0" smtClean="0"/>
              <a:t>Zelfs natuurlijk rijke gronden verschralen</a:t>
            </a:r>
          </a:p>
          <a:p>
            <a:r>
              <a:rPr lang="nl-NL" dirty="0" smtClean="0"/>
              <a:t>Waterbeheerders luiden noodklok </a:t>
            </a:r>
          </a:p>
          <a:p>
            <a:r>
              <a:rPr lang="nl-NL" dirty="0" smtClean="0"/>
              <a:t>Top </a:t>
            </a:r>
          </a:p>
          <a:p>
            <a:pPr lvl="1"/>
            <a:r>
              <a:rPr lang="nl-NL" dirty="0" smtClean="0"/>
              <a:t>Onderzoek hoeveel mest kan maïs verdragen zonder opbrengst depressie</a:t>
            </a:r>
          </a:p>
          <a:p>
            <a:r>
              <a:rPr lang="nl-NL" dirty="0" smtClean="0"/>
              <a:t>Dal</a:t>
            </a:r>
          </a:p>
          <a:p>
            <a:pPr lvl="1"/>
            <a:r>
              <a:rPr lang="nl-NL" dirty="0" smtClean="0"/>
              <a:t>Onderzoek: Met hoe weinig mest kan maïs groeien zonder opbrengst depressie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Opzoek naar alternatieven</a:t>
            </a:r>
          </a:p>
          <a:p>
            <a:pPr lvl="1"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Bokashi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Hoe is het gekomen</a:t>
            </a:r>
          </a:p>
          <a:p>
            <a:pPr lvl="1"/>
            <a:r>
              <a:rPr lang="nl-NL" dirty="0" smtClean="0"/>
              <a:t>Waterschap “Drents Overijsselse Delta” waterbergingen gegraven, hoe onderhouden</a:t>
            </a:r>
          </a:p>
          <a:p>
            <a:pPr lvl="1"/>
            <a:r>
              <a:rPr lang="nl-NL" dirty="0" smtClean="0"/>
              <a:t>Boeren (zoals wij) opzoek naar meer grond.</a:t>
            </a:r>
          </a:p>
          <a:p>
            <a:pPr lvl="1"/>
            <a:r>
              <a:rPr lang="nl-NL" dirty="0" smtClean="0"/>
              <a:t>Cursus Bodemkunde / Kreet </a:t>
            </a:r>
            <a:r>
              <a:rPr lang="nl-NL" dirty="0" err="1" smtClean="0"/>
              <a:t>Bokashi</a:t>
            </a:r>
            <a:r>
              <a:rPr lang="nl-NL" dirty="0" smtClean="0"/>
              <a:t>/fermentatie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</a:t>
            </a:r>
            <a:r>
              <a:rPr lang="nl-NL" dirty="0" err="1" smtClean="0"/>
              <a:t>Ommer</a:t>
            </a:r>
            <a:r>
              <a:rPr lang="nl-NL" dirty="0" smtClean="0"/>
              <a:t> </a:t>
            </a:r>
            <a:r>
              <a:rPr lang="nl-NL" dirty="0" err="1" smtClean="0"/>
              <a:t>Marke</a:t>
            </a:r>
            <a:r>
              <a:rPr lang="nl-NL" dirty="0" smtClean="0"/>
              <a:t> initiatiefnemer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 Bedrijven</a:t>
            </a:r>
          </a:p>
          <a:p>
            <a:r>
              <a:rPr lang="nl-NL" dirty="0" smtClean="0"/>
              <a:t>Waterschap voormalig Groot Salland</a:t>
            </a:r>
          </a:p>
          <a:p>
            <a:r>
              <a:rPr lang="nl-NL" dirty="0" smtClean="0"/>
              <a:t>Waterschap Vechtstromen</a:t>
            </a:r>
          </a:p>
          <a:p>
            <a:r>
              <a:rPr lang="nl-NL" dirty="0" smtClean="0"/>
              <a:t>Gemeenten Dalfsen en Ommen</a:t>
            </a:r>
          </a:p>
          <a:p>
            <a:r>
              <a:rPr lang="nl-NL" dirty="0" err="1" smtClean="0"/>
              <a:t>Agriton</a:t>
            </a:r>
            <a:endParaRPr lang="nl-NL" dirty="0" smtClean="0"/>
          </a:p>
          <a:p>
            <a:r>
              <a:rPr lang="nl-NL" dirty="0" smtClean="0"/>
              <a:t>LTO projecten / Ruimte voor de Vecht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Resultaat: 2 </a:t>
            </a:r>
            <a:r>
              <a:rPr lang="nl-NL" dirty="0" err="1" smtClean="0"/>
              <a:t>Bokashi</a:t>
            </a:r>
            <a:r>
              <a:rPr lang="nl-NL" dirty="0" smtClean="0"/>
              <a:t> kuilen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Bokashi</a:t>
            </a:r>
            <a:r>
              <a:rPr lang="nl-NL" dirty="0" smtClean="0"/>
              <a:t> kuil bij Familie </a:t>
            </a:r>
            <a:r>
              <a:rPr lang="nl-NL" dirty="0" err="1" smtClean="0"/>
              <a:t>Kraayvanger</a:t>
            </a:r>
            <a:r>
              <a:rPr lang="nl-NL" dirty="0" smtClean="0"/>
              <a:t> in </a:t>
            </a:r>
            <a:r>
              <a:rPr lang="nl-NL" dirty="0" err="1" smtClean="0"/>
              <a:t>Giethmen</a:t>
            </a:r>
            <a:endParaRPr lang="nl-NL" dirty="0" smtClean="0"/>
          </a:p>
          <a:p>
            <a:pPr lvl="1"/>
            <a:r>
              <a:rPr lang="nl-NL" dirty="0" smtClean="0"/>
              <a:t>In samenwerking met:</a:t>
            </a:r>
          </a:p>
          <a:p>
            <a:pPr lvl="2"/>
            <a:r>
              <a:rPr lang="nl-NL" dirty="0" smtClean="0"/>
              <a:t>Gemeente Ommen</a:t>
            </a:r>
          </a:p>
          <a:p>
            <a:pPr lvl="2"/>
            <a:r>
              <a:rPr lang="nl-NL" dirty="0" smtClean="0"/>
              <a:t>Waterschap Vechtstromen</a:t>
            </a:r>
          </a:p>
          <a:p>
            <a:pPr lvl="1"/>
            <a:r>
              <a:rPr lang="nl-NL" dirty="0" smtClean="0"/>
              <a:t>Sloot- en bermmaaisel (incl. bagger)</a:t>
            </a:r>
          </a:p>
          <a:p>
            <a:endParaRPr lang="nl-NL" dirty="0" smtClean="0"/>
          </a:p>
          <a:p>
            <a:r>
              <a:rPr lang="nl-NL" dirty="0" err="1" smtClean="0"/>
              <a:t>Bokashi</a:t>
            </a:r>
            <a:r>
              <a:rPr lang="nl-NL" dirty="0" smtClean="0"/>
              <a:t> kuil Mts. de Vos in Lemelerveld</a:t>
            </a:r>
          </a:p>
          <a:p>
            <a:pPr lvl="1"/>
            <a:r>
              <a:rPr lang="nl-NL" dirty="0" smtClean="0"/>
              <a:t>In samenwerking met: </a:t>
            </a:r>
          </a:p>
          <a:p>
            <a:pPr lvl="2"/>
            <a:r>
              <a:rPr lang="nl-NL" dirty="0" smtClean="0"/>
              <a:t>Gemeente Dalfsen </a:t>
            </a:r>
          </a:p>
          <a:p>
            <a:pPr lvl="2"/>
            <a:r>
              <a:rPr lang="nl-NL" dirty="0" smtClean="0"/>
              <a:t>Voormalig Waterschap Groot Salland</a:t>
            </a:r>
          </a:p>
          <a:p>
            <a:pPr lvl="1"/>
            <a:r>
              <a:rPr lang="nl-NL" dirty="0" smtClean="0"/>
              <a:t>Taludmaaisel langs het </a:t>
            </a:r>
            <a:r>
              <a:rPr lang="nl-NL" dirty="0" err="1" smtClean="0"/>
              <a:t>Overijsselskanaal</a:t>
            </a:r>
            <a:r>
              <a:rPr lang="nl-NL" dirty="0" smtClean="0"/>
              <a:t> (Riet)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Basis product met kieper gebracht</a:t>
            </a:r>
            <a:endParaRPr lang="nl-NL" sz="3600" dirty="0"/>
          </a:p>
        </p:txBody>
      </p:sp>
      <p:pic>
        <p:nvPicPr>
          <p:cNvPr id="4" name="Tijdelijke aanduiding voor inhoud 3" descr="Verzamelmap 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768752" cy="5076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Met shovel ingebracht</a:t>
            </a:r>
            <a:endParaRPr lang="nl-NL" dirty="0"/>
          </a:p>
        </p:txBody>
      </p:sp>
      <p:pic>
        <p:nvPicPr>
          <p:cNvPr id="4" name="Tijdelijke aanduiding voor inhoud 3" descr="Verzamelmap 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38790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286</Words>
  <Application>Microsoft Office PowerPoint</Application>
  <PresentationFormat>Diavoorstelling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Office-thema</vt:lpstr>
      <vt:lpstr>Welkom “Op ons boerenerf”  Familie de Vos</vt:lpstr>
      <vt:lpstr>De Ommer Marke</vt:lpstr>
      <vt:lpstr>Terugblik</vt:lpstr>
      <vt:lpstr>Mestwet</vt:lpstr>
      <vt:lpstr>Bokashi </vt:lpstr>
      <vt:lpstr>De Ommer Marke initiatiefnemer</vt:lpstr>
      <vt:lpstr>Resultaat: 2 Bokashi kuilen </vt:lpstr>
      <vt:lpstr>Basis product met kieper gebracht</vt:lpstr>
      <vt:lpstr>Met shovel ingebracht</vt:lpstr>
      <vt:lpstr>Zeeschelpen kalk en klei mineralen</vt:lpstr>
      <vt:lpstr>Mengsel strooien met kunstmeststrooier</vt:lpstr>
      <vt:lpstr>Bacteriën sproeien</vt:lpstr>
      <vt:lpstr>Kuil aanrijden met shovel</vt:lpstr>
      <vt:lpstr>Ingekuilde Bokashi</vt:lpstr>
      <vt:lpstr>Bokashi Strooien</vt:lpstr>
      <vt:lpstr>Discussie punten</vt:lpstr>
      <vt:lpstr>Wordt vervolgd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Mts. de Vos</dc:title>
  <dc:creator>TamCom</dc:creator>
  <cp:lastModifiedBy>Anet Bovendeert</cp:lastModifiedBy>
  <cp:revision>94</cp:revision>
  <dcterms:created xsi:type="dcterms:W3CDTF">2016-03-21T05:51:29Z</dcterms:created>
  <dcterms:modified xsi:type="dcterms:W3CDTF">2018-03-21T10:38:37Z</dcterms:modified>
</cp:coreProperties>
</file>