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646" r:id="rId3"/>
    <p:sldId id="609" r:id="rId4"/>
    <p:sldId id="607" r:id="rId5"/>
    <p:sldId id="614" r:id="rId6"/>
    <p:sldId id="613" r:id="rId7"/>
    <p:sldId id="612" r:id="rId8"/>
    <p:sldId id="626" r:id="rId9"/>
    <p:sldId id="625" r:id="rId10"/>
    <p:sldId id="624" r:id="rId11"/>
    <p:sldId id="623" r:id="rId12"/>
    <p:sldId id="621" r:id="rId13"/>
    <p:sldId id="627" r:id="rId14"/>
    <p:sldId id="628" r:id="rId15"/>
    <p:sldId id="619" r:id="rId16"/>
    <p:sldId id="618" r:id="rId17"/>
    <p:sldId id="617" r:id="rId18"/>
    <p:sldId id="644" r:id="rId19"/>
    <p:sldId id="640" r:id="rId20"/>
    <p:sldId id="639" r:id="rId2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CDAC"/>
    <a:srgbClr val="58AC74"/>
    <a:srgbClr val="58ACA2"/>
    <a:srgbClr val="77BBB3"/>
    <a:srgbClr val="FFE67D"/>
    <a:srgbClr val="FF594C"/>
    <a:srgbClr val="FFC2AF"/>
    <a:srgbClr val="FF9675"/>
    <a:srgbClr val="FF887F"/>
    <a:srgbClr val="FF5A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89254" autoAdjust="0"/>
  </p:normalViewPr>
  <p:slideViewPr>
    <p:cSldViewPr snapToGrid="0" showGuides="1">
      <p:cViewPr varScale="1">
        <p:scale>
          <a:sx n="99" d="100"/>
          <a:sy n="99" d="100"/>
        </p:scale>
        <p:origin x="-120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2007-werkboe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flbi01\homes\nick\Excel%202007\Bodemleven\Analyse\Vruchtwisseling\Presentatie%20Belgie%202004%20over%20Belgie%202002-2004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style val="7"/>
  <c:chart>
    <c:autoTitleDeleted val="1"/>
    <c:plotArea>
      <c:layout>
        <c:manualLayout>
          <c:layoutTarget val="inner"/>
          <c:xMode val="edge"/>
          <c:yMode val="edge"/>
          <c:x val="0.13847796231908577"/>
          <c:y val="4.745758470836902E-2"/>
          <c:w val="0.53257497414684596"/>
          <c:h val="0.77627118644067805"/>
        </c:manualLayout>
      </c:layout>
      <c:scatterChart>
        <c:scatterStyle val="lineMarker"/>
        <c:ser>
          <c:idx val="0"/>
          <c:order val="0"/>
          <c:tx>
            <c:strRef>
              <c:f>'Data grafiek 4'!$D$6</c:f>
              <c:strCache>
                <c:ptCount val="1"/>
                <c:pt idx="0">
                  <c:v>Gemeten NLV</c:v>
                </c:pt>
              </c:strCache>
            </c:strRef>
          </c:tx>
          <c:spPr>
            <a:ln w="31046" cap="rnd" cmpd="sng" algn="ctr">
              <a:noFill/>
              <a:prstDash val="solid"/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6350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marker>
          <c:trendline>
            <c:name>Lineair NLV voorspeld op basis organische stof</c:name>
            <c:spPr>
              <a:ln w="27596" cap="rnd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</a:ln>
              <a:effectLst/>
            </c:spPr>
            <c:trendlineType val="linear"/>
          </c:trendline>
          <c:xVal>
            <c:numRef>
              <c:f>'Data grafiek 4'!$C$7:$C$26</c:f>
              <c:numCache>
                <c:formatCode>General</c:formatCode>
                <c:ptCount val="20"/>
                <c:pt idx="0">
                  <c:v>5.2</c:v>
                </c:pt>
                <c:pt idx="1">
                  <c:v>5.3</c:v>
                </c:pt>
                <c:pt idx="2">
                  <c:v>3.6</c:v>
                </c:pt>
                <c:pt idx="3">
                  <c:v>3.9</c:v>
                </c:pt>
                <c:pt idx="4">
                  <c:v>5.3</c:v>
                </c:pt>
                <c:pt idx="5">
                  <c:v>6.8</c:v>
                </c:pt>
                <c:pt idx="6">
                  <c:v>4</c:v>
                </c:pt>
                <c:pt idx="7">
                  <c:v>5</c:v>
                </c:pt>
                <c:pt idx="8">
                  <c:v>4.4000000000000004</c:v>
                </c:pt>
                <c:pt idx="9">
                  <c:v>4.9000000000000004</c:v>
                </c:pt>
                <c:pt idx="10">
                  <c:v>4.5999999999999996</c:v>
                </c:pt>
                <c:pt idx="11">
                  <c:v>5.8</c:v>
                </c:pt>
                <c:pt idx="12">
                  <c:v>4.3</c:v>
                </c:pt>
                <c:pt idx="13">
                  <c:v>6</c:v>
                </c:pt>
                <c:pt idx="14">
                  <c:v>2.8</c:v>
                </c:pt>
                <c:pt idx="15">
                  <c:v>5.3</c:v>
                </c:pt>
                <c:pt idx="16">
                  <c:v>6.3</c:v>
                </c:pt>
                <c:pt idx="17">
                  <c:v>5.5</c:v>
                </c:pt>
                <c:pt idx="18">
                  <c:v>4</c:v>
                </c:pt>
                <c:pt idx="19">
                  <c:v>2.2999999999999998</c:v>
                </c:pt>
              </c:numCache>
            </c:numRef>
          </c:xVal>
          <c:yVal>
            <c:numRef>
              <c:f>'Data grafiek 4'!$D$7:$D$26</c:f>
              <c:numCache>
                <c:formatCode>General</c:formatCode>
                <c:ptCount val="20"/>
                <c:pt idx="0">
                  <c:v>207.10333333331744</c:v>
                </c:pt>
                <c:pt idx="1">
                  <c:v>152.18333333333348</c:v>
                </c:pt>
                <c:pt idx="2">
                  <c:v>140.39166666666674</c:v>
                </c:pt>
                <c:pt idx="3">
                  <c:v>116.21166666666679</c:v>
                </c:pt>
                <c:pt idx="4">
                  <c:v>188.67</c:v>
                </c:pt>
                <c:pt idx="5">
                  <c:v>262.75666666666677</c:v>
                </c:pt>
                <c:pt idx="6">
                  <c:v>169.47333333333339</c:v>
                </c:pt>
                <c:pt idx="7">
                  <c:v>210.66833333333344</c:v>
                </c:pt>
                <c:pt idx="8">
                  <c:v>191.28</c:v>
                </c:pt>
                <c:pt idx="9">
                  <c:v>184.565</c:v>
                </c:pt>
                <c:pt idx="10">
                  <c:v>176.98909165930618</c:v>
                </c:pt>
                <c:pt idx="11">
                  <c:v>179.85647840084906</c:v>
                </c:pt>
                <c:pt idx="12">
                  <c:v>136.20872512584313</c:v>
                </c:pt>
                <c:pt idx="13">
                  <c:v>158.77619821875444</c:v>
                </c:pt>
                <c:pt idx="14">
                  <c:v>77.546603768859129</c:v>
                </c:pt>
                <c:pt idx="15">
                  <c:v>168.4770320206629</c:v>
                </c:pt>
                <c:pt idx="16">
                  <c:v>195.28192002725314</c:v>
                </c:pt>
                <c:pt idx="17">
                  <c:v>219.11651662333233</c:v>
                </c:pt>
                <c:pt idx="18">
                  <c:v>150.72530287088591</c:v>
                </c:pt>
                <c:pt idx="19">
                  <c:v>84.594172346548959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0D9B-4A01-B82B-5B96B0823BB9}"/>
            </c:ext>
          </c:extLst>
        </c:ser>
        <c:dLbls/>
        <c:axId val="115041024"/>
        <c:axId val="115042944"/>
      </c:scatterChart>
      <c:valAx>
        <c:axId val="11504102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86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738" b="0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Organische stof (% laag 0-10 cm)</a:t>
                </a:r>
              </a:p>
            </c:rich>
          </c:tx>
          <c:layout>
            <c:manualLayout>
              <c:xMode val="edge"/>
              <c:yMode val="edge"/>
              <c:x val="0.1880179002059581"/>
              <c:y val="0.93076650222383583"/>
            </c:manualLayout>
          </c:layout>
          <c:spPr>
            <a:noFill/>
            <a:ln w="27596">
              <a:noFill/>
            </a:ln>
            <a:effectLst/>
          </c:spPr>
        </c:title>
        <c:numFmt formatCode="General" sourceLinked="1"/>
        <c:tickLblPos val="nextTo"/>
        <c:spPr>
          <a:noFill/>
          <a:ln w="34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738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15042944"/>
        <c:crosses val="autoZero"/>
        <c:crossBetween val="midCat"/>
      </c:valAx>
      <c:valAx>
        <c:axId val="115042944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86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738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NLV (kg N ha</a:t>
                </a:r>
                <a:r>
                  <a:rPr lang="nl-NL" sz="1738" b="0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-1</a:t>
                </a:r>
                <a:r>
                  <a:rPr lang="nl-NL" sz="1738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6.6137321528554182E-3"/>
              <c:y val="0.26417528788693551"/>
            </c:manualLayout>
          </c:layout>
          <c:spPr>
            <a:noFill/>
            <a:ln w="27596">
              <a:noFill/>
            </a:ln>
            <a:effectLst/>
          </c:spPr>
        </c:title>
        <c:numFmt formatCode="General" sourceLinked="1"/>
        <c:tickLblPos val="nextTo"/>
        <c:spPr>
          <a:noFill/>
          <a:ln w="34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738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15041024"/>
        <c:crosses val="autoZero"/>
        <c:crossBetween val="midCat"/>
      </c:valAx>
      <c:spPr>
        <a:solidFill>
          <a:srgbClr val="FFFFFF"/>
        </a:solidFill>
        <a:ln w="13798">
          <a:solidFill>
            <a:srgbClr val="808080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4270934921762721"/>
          <c:y val="0.65084746618211209"/>
          <c:w val="0.48293690729944311"/>
          <c:h val="0.16271174035937822"/>
        </c:manualLayout>
      </c:layout>
      <c:spPr>
        <a:solidFill>
          <a:srgbClr val="FFFFFF"/>
        </a:solidFill>
        <a:ln w="3450">
          <a:noFill/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96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NL"/>
        </a:p>
      </c:txPr>
    </c:legend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8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2665333345089085E-2"/>
          <c:y val="3.9635504194769258E-2"/>
          <c:w val="0.8001006544205379"/>
          <c:h val="0.85374149659863974"/>
        </c:manualLayout>
      </c:layout>
      <c:barChart>
        <c:barDir val="col"/>
        <c:grouping val="clustered"/>
        <c:ser>
          <c:idx val="0"/>
          <c:order val="0"/>
          <c:tx>
            <c:strRef>
              <c:f>Data!$B$1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rgbClr val="7CADC6">
                <a:lumMod val="60000"/>
                <a:lumOff val="40000"/>
              </a:srgbClr>
            </a:solidFill>
            <a:ln w="12700">
              <a:solidFill>
                <a:srgbClr val="7CADC6">
                  <a:lumMod val="75000"/>
                </a:srgbClr>
              </a:solidFill>
              <a:prstDash val="solid"/>
            </a:ln>
          </c:spPr>
          <c:cat>
            <c:strRef>
              <c:f>Data!$A$2:$A$5</c:f>
              <c:strCache>
                <c:ptCount val="4"/>
                <c:pt idx="0">
                  <c:v>36 jaar gras</c:v>
                </c:pt>
                <c:pt idx="1">
                  <c:v>3 jaar gras</c:v>
                </c:pt>
                <c:pt idx="2">
                  <c:v>3 jaar mais</c:v>
                </c:pt>
                <c:pt idx="3">
                  <c:v>36 jaar mais</c:v>
                </c:pt>
              </c:strCache>
            </c:strRef>
          </c:cat>
          <c:val>
            <c:numRef>
              <c:f>Data!$B$2:$B$5</c:f>
              <c:numCache>
                <c:formatCode>General</c:formatCode>
                <c:ptCount val="4"/>
                <c:pt idx="0">
                  <c:v>5.68</c:v>
                </c:pt>
                <c:pt idx="1">
                  <c:v>3.2800000000000002</c:v>
                </c:pt>
                <c:pt idx="2">
                  <c:v>3.75</c:v>
                </c:pt>
                <c:pt idx="3">
                  <c:v>2.25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81-456D-90F7-0B632F99BEFE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7CADC6">
                <a:lumMod val="75000"/>
              </a:srgbClr>
            </a:solidFill>
            <a:ln w="12700">
              <a:solidFill>
                <a:srgbClr val="7CADC6">
                  <a:lumMod val="75000"/>
                </a:srgbClr>
              </a:solidFill>
              <a:prstDash val="solid"/>
            </a:ln>
          </c:spPr>
          <c:cat>
            <c:strRef>
              <c:f>Data!$A$2:$A$5</c:f>
              <c:strCache>
                <c:ptCount val="4"/>
                <c:pt idx="0">
                  <c:v>36 jaar gras</c:v>
                </c:pt>
                <c:pt idx="1">
                  <c:v>3 jaar gras</c:v>
                </c:pt>
                <c:pt idx="2">
                  <c:v>3 jaar mais</c:v>
                </c:pt>
                <c:pt idx="3">
                  <c:v>36 jaar mais</c:v>
                </c:pt>
              </c:strCache>
            </c:strRef>
          </c:cat>
          <c:val>
            <c:numRef>
              <c:f>Data!$C$2:$C$5</c:f>
              <c:numCache>
                <c:formatCode>General</c:formatCode>
                <c:ptCount val="4"/>
                <c:pt idx="0">
                  <c:v>6.48</c:v>
                </c:pt>
                <c:pt idx="1">
                  <c:v>3.3499999999999996</c:v>
                </c:pt>
                <c:pt idx="2">
                  <c:v>3.6</c:v>
                </c:pt>
                <c:pt idx="3">
                  <c:v>2.23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81-456D-90F7-0B632F99BEFE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7CADC6">
                <a:lumMod val="20000"/>
                <a:lumOff val="80000"/>
              </a:srgbClr>
            </a:solidFill>
            <a:ln w="12700">
              <a:solidFill>
                <a:srgbClr val="7CADC6">
                  <a:lumMod val="75000"/>
                </a:srgbClr>
              </a:solidFill>
              <a:prstDash val="solid"/>
            </a:ln>
          </c:spPr>
          <c:cat>
            <c:strRef>
              <c:f>Data!$A$2:$A$5</c:f>
              <c:strCache>
                <c:ptCount val="4"/>
                <c:pt idx="0">
                  <c:v>36 jaar gras</c:v>
                </c:pt>
                <c:pt idx="1">
                  <c:v>3 jaar gras</c:v>
                </c:pt>
                <c:pt idx="2">
                  <c:v>3 jaar mais</c:v>
                </c:pt>
                <c:pt idx="3">
                  <c:v>36 jaar mais</c:v>
                </c:pt>
              </c:strCache>
            </c:strRef>
          </c:cat>
          <c:val>
            <c:numRef>
              <c:f>Data!$D$2:$D$5</c:f>
              <c:numCache>
                <c:formatCode>General</c:formatCode>
                <c:ptCount val="4"/>
                <c:pt idx="0">
                  <c:v>6.05</c:v>
                </c:pt>
                <c:pt idx="1">
                  <c:v>3.3249999999999997</c:v>
                </c:pt>
                <c:pt idx="2">
                  <c:v>3.125</c:v>
                </c:pt>
                <c:pt idx="3">
                  <c:v>1.85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81-456D-90F7-0B632F99BEFE}"/>
            </c:ext>
          </c:extLst>
        </c:ser>
        <c:dLbls/>
        <c:axId val="139922048"/>
        <c:axId val="139923840"/>
      </c:barChart>
      <c:catAx>
        <c:axId val="1399220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l-NL"/>
          </a:p>
        </c:txPr>
        <c:crossAx val="139923840"/>
        <c:crosses val="autoZero"/>
        <c:auto val="1"/>
        <c:lblAlgn val="ctr"/>
        <c:lblOffset val="100"/>
        <c:tickLblSkip val="1"/>
        <c:tickMarkSkip val="1"/>
      </c:catAx>
      <c:valAx>
        <c:axId val="13992384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Org. stof % in laag 0-10 cm</a:t>
                </a:r>
              </a:p>
            </c:rich>
          </c:tx>
          <c:layout>
            <c:manualLayout>
              <c:xMode val="edge"/>
              <c:yMode val="edge"/>
              <c:x val="5.528017814589478E-4"/>
              <c:y val="2.9708590763090202E-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l-NL"/>
          </a:p>
        </c:txPr>
        <c:crossAx val="13992204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1450287857100676"/>
          <c:y val="0.39285715096018997"/>
          <c:w val="8.2901554404145067E-2"/>
          <c:h val="0.1547619047619048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entury Gothic" panose="020B0502020202020204" pitchFamily="34" charset="0"/>
          <a:ea typeface="Arial"/>
          <a:cs typeface="Arial"/>
        </a:defRPr>
      </a:pPr>
      <a:endParaRPr lang="nl-NL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6ADC-8B1B-4F97-840A-534B5512C145}" type="datetimeFigureOut">
              <a:rPr lang="nl-NL" smtClean="0"/>
              <a:pPr/>
              <a:t>27-3-2019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B8B6-DA19-43B9-B9F2-9E70906FDEE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695660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D037B-78ED-455B-A0C2-DB252A906AC5}" type="datetimeFigureOut">
              <a:rPr lang="nl-NL" smtClean="0"/>
              <a:pPr/>
              <a:t>27-3-2019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3CB7A-C7AE-4768-97B2-9139879D8C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941624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xmlns="" id="{CC6346AD-7F4D-4BE8-8865-13E027445F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2"/>
            <a:ext cx="4965698" cy="6857998"/>
          </a:xfrm>
          <a:custGeom>
            <a:avLst/>
            <a:gdLst>
              <a:gd name="connsiteX0" fmla="*/ 686799 w 4965698"/>
              <a:gd name="connsiteY0" fmla="*/ 1006630 h 6857998"/>
              <a:gd name="connsiteX1" fmla="*/ 660434 w 4965698"/>
              <a:gd name="connsiteY1" fmla="*/ 1032853 h 6857998"/>
              <a:gd name="connsiteX2" fmla="*/ 686799 w 4965698"/>
              <a:gd name="connsiteY2" fmla="*/ 1059076 h 6857998"/>
              <a:gd name="connsiteX3" fmla="*/ 713164 w 4965698"/>
              <a:gd name="connsiteY3" fmla="*/ 1032853 h 6857998"/>
              <a:gd name="connsiteX4" fmla="*/ 686799 w 4965698"/>
              <a:gd name="connsiteY4" fmla="*/ 1006630 h 6857998"/>
              <a:gd name="connsiteX5" fmla="*/ 2002774 w 4965698"/>
              <a:gd name="connsiteY5" fmla="*/ 991001 h 6857998"/>
              <a:gd name="connsiteX6" fmla="*/ 2002774 w 4965698"/>
              <a:gd name="connsiteY6" fmla="*/ 1061486 h 6857998"/>
              <a:gd name="connsiteX7" fmla="*/ 2011019 w 4965698"/>
              <a:gd name="connsiteY7" fmla="*/ 1098368 h 6857998"/>
              <a:gd name="connsiteX8" fmla="*/ 2060490 w 4965698"/>
              <a:gd name="connsiteY8" fmla="*/ 1125415 h 6857998"/>
              <a:gd name="connsiteX9" fmla="*/ 2105011 w 4965698"/>
              <a:gd name="connsiteY9" fmla="*/ 1104925 h 6857998"/>
              <a:gd name="connsiteX10" fmla="*/ 2105011 w 4965698"/>
              <a:gd name="connsiteY10" fmla="*/ 1122956 h 6857998"/>
              <a:gd name="connsiteX11" fmla="*/ 2121501 w 4965698"/>
              <a:gd name="connsiteY11" fmla="*/ 1122956 h 6857998"/>
              <a:gd name="connsiteX12" fmla="*/ 2121501 w 4965698"/>
              <a:gd name="connsiteY12" fmla="*/ 991001 h 6857998"/>
              <a:gd name="connsiteX13" fmla="*/ 2104186 w 4965698"/>
              <a:gd name="connsiteY13" fmla="*/ 991001 h 6857998"/>
              <a:gd name="connsiteX14" fmla="*/ 2104186 w 4965698"/>
              <a:gd name="connsiteY14" fmla="*/ 1082796 h 6857998"/>
              <a:gd name="connsiteX15" fmla="*/ 2060490 w 4965698"/>
              <a:gd name="connsiteY15" fmla="*/ 1109843 h 6857998"/>
              <a:gd name="connsiteX16" fmla="*/ 2026685 w 4965698"/>
              <a:gd name="connsiteY16" fmla="*/ 1092631 h 6857998"/>
              <a:gd name="connsiteX17" fmla="*/ 2019264 w 4965698"/>
              <a:gd name="connsiteY17" fmla="*/ 1059028 h 6857998"/>
              <a:gd name="connsiteX18" fmla="*/ 2019264 w 4965698"/>
              <a:gd name="connsiteY18" fmla="*/ 991001 h 6857998"/>
              <a:gd name="connsiteX19" fmla="*/ 2002774 w 4965698"/>
              <a:gd name="connsiteY19" fmla="*/ 991001 h 6857998"/>
              <a:gd name="connsiteX20" fmla="*/ 1826077 w 4965698"/>
              <a:gd name="connsiteY20" fmla="*/ 991001 h 6857998"/>
              <a:gd name="connsiteX21" fmla="*/ 1826077 w 4965698"/>
              <a:gd name="connsiteY21" fmla="*/ 1061486 h 6857998"/>
              <a:gd name="connsiteX22" fmla="*/ 1833484 w 4965698"/>
              <a:gd name="connsiteY22" fmla="*/ 1098368 h 6857998"/>
              <a:gd name="connsiteX23" fmla="*/ 1883684 w 4965698"/>
              <a:gd name="connsiteY23" fmla="*/ 1125415 h 6857998"/>
              <a:gd name="connsiteX24" fmla="*/ 1928123 w 4965698"/>
              <a:gd name="connsiteY24" fmla="*/ 1104925 h 6857998"/>
              <a:gd name="connsiteX25" fmla="*/ 1928123 w 4965698"/>
              <a:gd name="connsiteY25" fmla="*/ 1122956 h 6857998"/>
              <a:gd name="connsiteX26" fmla="*/ 1943759 w 4965698"/>
              <a:gd name="connsiteY26" fmla="*/ 1122956 h 6857998"/>
              <a:gd name="connsiteX27" fmla="*/ 1943759 w 4965698"/>
              <a:gd name="connsiteY27" fmla="*/ 991001 h 6857998"/>
              <a:gd name="connsiteX28" fmla="*/ 1927300 w 4965698"/>
              <a:gd name="connsiteY28" fmla="*/ 991001 h 6857998"/>
              <a:gd name="connsiteX29" fmla="*/ 1927300 w 4965698"/>
              <a:gd name="connsiteY29" fmla="*/ 1082796 h 6857998"/>
              <a:gd name="connsiteX30" fmla="*/ 1883684 w 4965698"/>
              <a:gd name="connsiteY30" fmla="*/ 1109843 h 6857998"/>
              <a:gd name="connsiteX31" fmla="*/ 1849943 w 4965698"/>
              <a:gd name="connsiteY31" fmla="*/ 1092631 h 6857998"/>
              <a:gd name="connsiteX32" fmla="*/ 1842536 w 4965698"/>
              <a:gd name="connsiteY32" fmla="*/ 1059028 h 6857998"/>
              <a:gd name="connsiteX33" fmla="*/ 1842536 w 4965698"/>
              <a:gd name="connsiteY33" fmla="*/ 991001 h 6857998"/>
              <a:gd name="connsiteX34" fmla="*/ 1826077 w 4965698"/>
              <a:gd name="connsiteY34" fmla="*/ 991001 h 6857998"/>
              <a:gd name="connsiteX35" fmla="*/ 1621793 w 4965698"/>
              <a:gd name="connsiteY35" fmla="*/ 991000 h 6857998"/>
              <a:gd name="connsiteX36" fmla="*/ 1621793 w 4965698"/>
              <a:gd name="connsiteY36" fmla="*/ 1122984 h 6857998"/>
              <a:gd name="connsiteX37" fmla="*/ 1638206 w 4965698"/>
              <a:gd name="connsiteY37" fmla="*/ 1122984 h 6857998"/>
              <a:gd name="connsiteX38" fmla="*/ 1638206 w 4965698"/>
              <a:gd name="connsiteY38" fmla="*/ 991000 h 6857998"/>
              <a:gd name="connsiteX39" fmla="*/ 1392839 w 4965698"/>
              <a:gd name="connsiteY39" fmla="*/ 988569 h 6857998"/>
              <a:gd name="connsiteX40" fmla="*/ 1347590 w 4965698"/>
              <a:gd name="connsiteY40" fmla="*/ 1026263 h 6857998"/>
              <a:gd name="connsiteX41" fmla="*/ 1424102 w 4965698"/>
              <a:gd name="connsiteY41" fmla="*/ 1086901 h 6857998"/>
              <a:gd name="connsiteX42" fmla="*/ 1393662 w 4965698"/>
              <a:gd name="connsiteY42" fmla="*/ 1109845 h 6857998"/>
              <a:gd name="connsiteX43" fmla="*/ 1353349 w 4965698"/>
              <a:gd name="connsiteY43" fmla="*/ 1094276 h 6857998"/>
              <a:gd name="connsiteX44" fmla="*/ 1343476 w 4965698"/>
              <a:gd name="connsiteY44" fmla="*/ 1106568 h 6857998"/>
              <a:gd name="connsiteX45" fmla="*/ 1394484 w 4965698"/>
              <a:gd name="connsiteY45" fmla="*/ 1125414 h 6857998"/>
              <a:gd name="connsiteX46" fmla="*/ 1440556 w 4965698"/>
              <a:gd name="connsiteY46" fmla="*/ 1086082 h 6857998"/>
              <a:gd name="connsiteX47" fmla="*/ 1364044 w 4965698"/>
              <a:gd name="connsiteY47" fmla="*/ 1026263 h 6857998"/>
              <a:gd name="connsiteX48" fmla="*/ 1393662 w 4965698"/>
              <a:gd name="connsiteY48" fmla="*/ 1004138 h 6857998"/>
              <a:gd name="connsiteX49" fmla="*/ 1426569 w 4965698"/>
              <a:gd name="connsiteY49" fmla="*/ 1014791 h 6857998"/>
              <a:gd name="connsiteX50" fmla="*/ 1435619 w 4965698"/>
              <a:gd name="connsiteY50" fmla="*/ 1000861 h 6857998"/>
              <a:gd name="connsiteX51" fmla="*/ 1392839 w 4965698"/>
              <a:gd name="connsiteY51" fmla="*/ 988569 h 6857998"/>
              <a:gd name="connsiteX52" fmla="*/ 1239903 w 4965698"/>
              <a:gd name="connsiteY52" fmla="*/ 988569 h 6857998"/>
              <a:gd name="connsiteX53" fmla="*/ 1192917 w 4965698"/>
              <a:gd name="connsiteY53" fmla="*/ 1009879 h 6857998"/>
              <a:gd name="connsiteX54" fmla="*/ 1192917 w 4965698"/>
              <a:gd name="connsiteY54" fmla="*/ 991028 h 6857998"/>
              <a:gd name="connsiteX55" fmla="*/ 1177255 w 4965698"/>
              <a:gd name="connsiteY55" fmla="*/ 991028 h 6857998"/>
              <a:gd name="connsiteX56" fmla="*/ 1177255 w 4965698"/>
              <a:gd name="connsiteY56" fmla="*/ 1122983 h 6857998"/>
              <a:gd name="connsiteX57" fmla="*/ 1193742 w 4965698"/>
              <a:gd name="connsiteY57" fmla="*/ 1122983 h 6857998"/>
              <a:gd name="connsiteX58" fmla="*/ 1193742 w 4965698"/>
              <a:gd name="connsiteY58" fmla="*/ 1031188 h 6857998"/>
              <a:gd name="connsiteX59" fmla="*/ 1239903 w 4965698"/>
              <a:gd name="connsiteY59" fmla="*/ 1004141 h 6857998"/>
              <a:gd name="connsiteX60" fmla="*/ 1274524 w 4965698"/>
              <a:gd name="connsiteY60" fmla="*/ 1021353 h 6857998"/>
              <a:gd name="connsiteX61" fmla="*/ 1281943 w 4965698"/>
              <a:gd name="connsiteY61" fmla="*/ 1054137 h 6857998"/>
              <a:gd name="connsiteX62" fmla="*/ 1281943 w 4965698"/>
              <a:gd name="connsiteY62" fmla="*/ 1122983 h 6857998"/>
              <a:gd name="connsiteX63" fmla="*/ 1298429 w 4965698"/>
              <a:gd name="connsiteY63" fmla="*/ 1122983 h 6857998"/>
              <a:gd name="connsiteX64" fmla="*/ 1298429 w 4965698"/>
              <a:gd name="connsiteY64" fmla="*/ 1052498 h 6857998"/>
              <a:gd name="connsiteX65" fmla="*/ 1286889 w 4965698"/>
              <a:gd name="connsiteY65" fmla="*/ 1010698 h 6857998"/>
              <a:gd name="connsiteX66" fmla="*/ 1239903 w 4965698"/>
              <a:gd name="connsiteY66" fmla="*/ 988569 h 6857998"/>
              <a:gd name="connsiteX67" fmla="*/ 2200381 w 4965698"/>
              <a:gd name="connsiteY67" fmla="*/ 955227 h 6857998"/>
              <a:gd name="connsiteX68" fmla="*/ 2200381 w 4965698"/>
              <a:gd name="connsiteY68" fmla="*/ 991228 h 6857998"/>
              <a:gd name="connsiteX69" fmla="*/ 2163406 w 4965698"/>
              <a:gd name="connsiteY69" fmla="*/ 991228 h 6857998"/>
              <a:gd name="connsiteX70" fmla="*/ 2163406 w 4965698"/>
              <a:gd name="connsiteY70" fmla="*/ 1006774 h 6857998"/>
              <a:gd name="connsiteX71" fmla="*/ 2200381 w 4965698"/>
              <a:gd name="connsiteY71" fmla="*/ 1006774 h 6857998"/>
              <a:gd name="connsiteX72" fmla="*/ 2200381 w 4965698"/>
              <a:gd name="connsiteY72" fmla="*/ 1078777 h 6857998"/>
              <a:gd name="connsiteX73" fmla="*/ 2209419 w 4965698"/>
              <a:gd name="connsiteY73" fmla="*/ 1110687 h 6857998"/>
              <a:gd name="connsiteX74" fmla="*/ 2244750 w 4965698"/>
              <a:gd name="connsiteY74" fmla="*/ 1125415 h 6857998"/>
              <a:gd name="connsiteX75" fmla="*/ 2261183 w 4965698"/>
              <a:gd name="connsiteY75" fmla="*/ 1123779 h 6857998"/>
              <a:gd name="connsiteX76" fmla="*/ 2258718 w 4965698"/>
              <a:gd name="connsiteY76" fmla="*/ 1108233 h 6857998"/>
              <a:gd name="connsiteX77" fmla="*/ 2244750 w 4965698"/>
              <a:gd name="connsiteY77" fmla="*/ 1109869 h 6857998"/>
              <a:gd name="connsiteX78" fmla="*/ 2222565 w 4965698"/>
              <a:gd name="connsiteY78" fmla="*/ 1100869 h 6857998"/>
              <a:gd name="connsiteX79" fmla="*/ 2216814 w 4965698"/>
              <a:gd name="connsiteY79" fmla="*/ 1078777 h 6857998"/>
              <a:gd name="connsiteX80" fmla="*/ 2216814 w 4965698"/>
              <a:gd name="connsiteY80" fmla="*/ 1006774 h 6857998"/>
              <a:gd name="connsiteX81" fmla="*/ 2261183 w 4965698"/>
              <a:gd name="connsiteY81" fmla="*/ 1006774 h 6857998"/>
              <a:gd name="connsiteX82" fmla="*/ 2261183 w 4965698"/>
              <a:gd name="connsiteY82" fmla="*/ 991228 h 6857998"/>
              <a:gd name="connsiteX83" fmla="*/ 2216814 w 4965698"/>
              <a:gd name="connsiteY83" fmla="*/ 991228 h 6857998"/>
              <a:gd name="connsiteX84" fmla="*/ 2216814 w 4965698"/>
              <a:gd name="connsiteY84" fmla="*/ 955227 h 6857998"/>
              <a:gd name="connsiteX85" fmla="*/ 2200381 w 4965698"/>
              <a:gd name="connsiteY85" fmla="*/ 955227 h 6857998"/>
              <a:gd name="connsiteX86" fmla="*/ 1717170 w 4965698"/>
              <a:gd name="connsiteY86" fmla="*/ 955227 h 6857998"/>
              <a:gd name="connsiteX87" fmla="*/ 1717170 w 4965698"/>
              <a:gd name="connsiteY87" fmla="*/ 991228 h 6857998"/>
              <a:gd name="connsiteX88" fmla="*/ 1680110 w 4965698"/>
              <a:gd name="connsiteY88" fmla="*/ 991228 h 6857998"/>
              <a:gd name="connsiteX89" fmla="*/ 1680110 w 4965698"/>
              <a:gd name="connsiteY89" fmla="*/ 1006774 h 6857998"/>
              <a:gd name="connsiteX90" fmla="*/ 1717170 w 4965698"/>
              <a:gd name="connsiteY90" fmla="*/ 1006774 h 6857998"/>
              <a:gd name="connsiteX91" fmla="*/ 1717170 w 4965698"/>
              <a:gd name="connsiteY91" fmla="*/ 1078777 h 6857998"/>
              <a:gd name="connsiteX92" fmla="*/ 1726228 w 4965698"/>
              <a:gd name="connsiteY92" fmla="*/ 1110687 h 6857998"/>
              <a:gd name="connsiteX93" fmla="*/ 1761641 w 4965698"/>
              <a:gd name="connsiteY93" fmla="*/ 1125415 h 6857998"/>
              <a:gd name="connsiteX94" fmla="*/ 1778935 w 4965698"/>
              <a:gd name="connsiteY94" fmla="*/ 1123779 h 6857998"/>
              <a:gd name="connsiteX95" fmla="*/ 1775641 w 4965698"/>
              <a:gd name="connsiteY95" fmla="*/ 1108233 h 6857998"/>
              <a:gd name="connsiteX96" fmla="*/ 1761641 w 4965698"/>
              <a:gd name="connsiteY96" fmla="*/ 1109869 h 6857998"/>
              <a:gd name="connsiteX97" fmla="*/ 1739405 w 4965698"/>
              <a:gd name="connsiteY97" fmla="*/ 1100868 h 6857998"/>
              <a:gd name="connsiteX98" fmla="*/ 1733640 w 4965698"/>
              <a:gd name="connsiteY98" fmla="*/ 1078777 h 6857998"/>
              <a:gd name="connsiteX99" fmla="*/ 1733640 w 4965698"/>
              <a:gd name="connsiteY99" fmla="*/ 1006774 h 6857998"/>
              <a:gd name="connsiteX100" fmla="*/ 1778935 w 4965698"/>
              <a:gd name="connsiteY100" fmla="*/ 1006774 h 6857998"/>
              <a:gd name="connsiteX101" fmla="*/ 1778935 w 4965698"/>
              <a:gd name="connsiteY101" fmla="*/ 991228 h 6857998"/>
              <a:gd name="connsiteX102" fmla="*/ 1733640 w 4965698"/>
              <a:gd name="connsiteY102" fmla="*/ 991228 h 6857998"/>
              <a:gd name="connsiteX103" fmla="*/ 1733640 w 4965698"/>
              <a:gd name="connsiteY103" fmla="*/ 955227 h 6857998"/>
              <a:gd name="connsiteX104" fmla="*/ 1717170 w 4965698"/>
              <a:gd name="connsiteY104" fmla="*/ 955227 h 6857998"/>
              <a:gd name="connsiteX105" fmla="*/ 1512186 w 4965698"/>
              <a:gd name="connsiteY105" fmla="*/ 955226 h 6857998"/>
              <a:gd name="connsiteX106" fmla="*/ 1512186 w 4965698"/>
              <a:gd name="connsiteY106" fmla="*/ 991228 h 6857998"/>
              <a:gd name="connsiteX107" fmla="*/ 1475127 w 4965698"/>
              <a:gd name="connsiteY107" fmla="*/ 991228 h 6857998"/>
              <a:gd name="connsiteX108" fmla="*/ 1475127 w 4965698"/>
              <a:gd name="connsiteY108" fmla="*/ 1006774 h 6857998"/>
              <a:gd name="connsiteX109" fmla="*/ 1512186 w 4965698"/>
              <a:gd name="connsiteY109" fmla="*/ 1006774 h 6857998"/>
              <a:gd name="connsiteX110" fmla="*/ 1512186 w 4965698"/>
              <a:gd name="connsiteY110" fmla="*/ 1078777 h 6857998"/>
              <a:gd name="connsiteX111" fmla="*/ 1521245 w 4965698"/>
              <a:gd name="connsiteY111" fmla="*/ 1110687 h 6857998"/>
              <a:gd name="connsiteX112" fmla="*/ 1556657 w 4965698"/>
              <a:gd name="connsiteY112" fmla="*/ 1125415 h 6857998"/>
              <a:gd name="connsiteX113" fmla="*/ 1573952 w 4965698"/>
              <a:gd name="connsiteY113" fmla="*/ 1123778 h 6857998"/>
              <a:gd name="connsiteX114" fmla="*/ 1570658 w 4965698"/>
              <a:gd name="connsiteY114" fmla="*/ 1108232 h 6857998"/>
              <a:gd name="connsiteX115" fmla="*/ 1556657 w 4965698"/>
              <a:gd name="connsiteY115" fmla="*/ 1109868 h 6857998"/>
              <a:gd name="connsiteX116" fmla="*/ 1534422 w 4965698"/>
              <a:gd name="connsiteY116" fmla="*/ 1100868 h 6857998"/>
              <a:gd name="connsiteX117" fmla="*/ 1528657 w 4965698"/>
              <a:gd name="connsiteY117" fmla="*/ 1078777 h 6857998"/>
              <a:gd name="connsiteX118" fmla="*/ 1528657 w 4965698"/>
              <a:gd name="connsiteY118" fmla="*/ 1006774 h 6857998"/>
              <a:gd name="connsiteX119" fmla="*/ 1573952 w 4965698"/>
              <a:gd name="connsiteY119" fmla="*/ 1006774 h 6857998"/>
              <a:gd name="connsiteX120" fmla="*/ 1573952 w 4965698"/>
              <a:gd name="connsiteY120" fmla="*/ 991228 h 6857998"/>
              <a:gd name="connsiteX121" fmla="*/ 1528657 w 4965698"/>
              <a:gd name="connsiteY121" fmla="*/ 991228 h 6857998"/>
              <a:gd name="connsiteX122" fmla="*/ 1528657 w 4965698"/>
              <a:gd name="connsiteY122" fmla="*/ 955226 h 6857998"/>
              <a:gd name="connsiteX123" fmla="*/ 1512186 w 4965698"/>
              <a:gd name="connsiteY123" fmla="*/ 955226 h 6857998"/>
              <a:gd name="connsiteX124" fmla="*/ 1629999 w 4965698"/>
              <a:gd name="connsiteY124" fmla="*/ 930566 h 6857998"/>
              <a:gd name="connsiteX125" fmla="*/ 1615158 w 4965698"/>
              <a:gd name="connsiteY125" fmla="*/ 945328 h 6857998"/>
              <a:gd name="connsiteX126" fmla="*/ 1629999 w 4965698"/>
              <a:gd name="connsiteY126" fmla="*/ 960090 h 6857998"/>
              <a:gd name="connsiteX127" fmla="*/ 1644840 w 4965698"/>
              <a:gd name="connsiteY127" fmla="*/ 945328 h 6857998"/>
              <a:gd name="connsiteX128" fmla="*/ 1629999 w 4965698"/>
              <a:gd name="connsiteY128" fmla="*/ 930566 h 6857998"/>
              <a:gd name="connsiteX129" fmla="*/ 1097637 w 4965698"/>
              <a:gd name="connsiteY129" fmla="*/ 920841 h 6857998"/>
              <a:gd name="connsiteX130" fmla="*/ 1097637 w 4965698"/>
              <a:gd name="connsiteY130" fmla="*/ 1122983 h 6857998"/>
              <a:gd name="connsiteX131" fmla="*/ 1114748 w 4965698"/>
              <a:gd name="connsiteY131" fmla="*/ 1122983 h 6857998"/>
              <a:gd name="connsiteX132" fmla="*/ 1114748 w 4965698"/>
              <a:gd name="connsiteY132" fmla="*/ 920841 h 6857998"/>
              <a:gd name="connsiteX133" fmla="*/ 1971694 w 4965698"/>
              <a:gd name="connsiteY133" fmla="*/ 746138 h 6857998"/>
              <a:gd name="connsiteX134" fmla="*/ 2011122 w 4965698"/>
              <a:gd name="connsiteY134" fmla="*/ 746138 h 6857998"/>
              <a:gd name="connsiteX135" fmla="*/ 2036586 w 4965698"/>
              <a:gd name="connsiteY135" fmla="*/ 755147 h 6857998"/>
              <a:gd name="connsiteX136" fmla="*/ 2043979 w 4965698"/>
              <a:gd name="connsiteY136" fmla="*/ 773167 h 6857998"/>
              <a:gd name="connsiteX137" fmla="*/ 2036586 w 4965698"/>
              <a:gd name="connsiteY137" fmla="*/ 792005 h 6857998"/>
              <a:gd name="connsiteX138" fmla="*/ 2011122 w 4965698"/>
              <a:gd name="connsiteY138" fmla="*/ 801015 h 6857998"/>
              <a:gd name="connsiteX139" fmla="*/ 1971694 w 4965698"/>
              <a:gd name="connsiteY139" fmla="*/ 801015 h 6857998"/>
              <a:gd name="connsiteX140" fmla="*/ 1971694 w 4965698"/>
              <a:gd name="connsiteY140" fmla="*/ 746138 h 6857998"/>
              <a:gd name="connsiteX141" fmla="*/ 2187676 w 4965698"/>
              <a:gd name="connsiteY141" fmla="*/ 727381 h 6857998"/>
              <a:gd name="connsiteX142" fmla="*/ 2225215 w 4965698"/>
              <a:gd name="connsiteY142" fmla="*/ 765413 h 6857998"/>
              <a:gd name="connsiteX143" fmla="*/ 2187676 w 4965698"/>
              <a:gd name="connsiteY143" fmla="*/ 803445 h 6857998"/>
              <a:gd name="connsiteX144" fmla="*/ 2150136 w 4965698"/>
              <a:gd name="connsiteY144" fmla="*/ 765413 h 6857998"/>
              <a:gd name="connsiteX145" fmla="*/ 2187676 w 4965698"/>
              <a:gd name="connsiteY145" fmla="*/ 727381 h 6857998"/>
              <a:gd name="connsiteX146" fmla="*/ 1319032 w 4965698"/>
              <a:gd name="connsiteY146" fmla="*/ 727381 h 6857998"/>
              <a:gd name="connsiteX147" fmla="*/ 1356048 w 4965698"/>
              <a:gd name="connsiteY147" fmla="*/ 765413 h 6857998"/>
              <a:gd name="connsiteX148" fmla="*/ 1319032 w 4965698"/>
              <a:gd name="connsiteY148" fmla="*/ 803445 h 6857998"/>
              <a:gd name="connsiteX149" fmla="*/ 1282016 w 4965698"/>
              <a:gd name="connsiteY149" fmla="*/ 765413 h 6857998"/>
              <a:gd name="connsiteX150" fmla="*/ 1319032 w 4965698"/>
              <a:gd name="connsiteY150" fmla="*/ 727381 h 6857998"/>
              <a:gd name="connsiteX151" fmla="*/ 1610966 w 4965698"/>
              <a:gd name="connsiteY151" fmla="*/ 695428 h 6857998"/>
              <a:gd name="connsiteX152" fmla="*/ 1610966 w 4965698"/>
              <a:gd name="connsiteY152" fmla="*/ 835399 h 6857998"/>
              <a:gd name="connsiteX153" fmla="*/ 1649030 w 4965698"/>
              <a:gd name="connsiteY153" fmla="*/ 835399 h 6857998"/>
              <a:gd name="connsiteX154" fmla="*/ 1649030 w 4965698"/>
              <a:gd name="connsiteY154" fmla="*/ 695428 h 6857998"/>
              <a:gd name="connsiteX155" fmla="*/ 1427634 w 4965698"/>
              <a:gd name="connsiteY155" fmla="*/ 695428 h 6857998"/>
              <a:gd name="connsiteX156" fmla="*/ 1427634 w 4965698"/>
              <a:gd name="connsiteY156" fmla="*/ 770019 h 6857998"/>
              <a:gd name="connsiteX157" fmla="*/ 1441617 w 4965698"/>
              <a:gd name="connsiteY157" fmla="*/ 815921 h 6857998"/>
              <a:gd name="connsiteX158" fmla="*/ 1490146 w 4965698"/>
              <a:gd name="connsiteY158" fmla="*/ 838872 h 6857998"/>
              <a:gd name="connsiteX159" fmla="*/ 1527982 w 4965698"/>
              <a:gd name="connsiteY159" fmla="*/ 824118 h 6857998"/>
              <a:gd name="connsiteX160" fmla="*/ 1527982 w 4965698"/>
              <a:gd name="connsiteY160" fmla="*/ 835594 h 6857998"/>
              <a:gd name="connsiteX161" fmla="*/ 1564173 w 4965698"/>
              <a:gd name="connsiteY161" fmla="*/ 835594 h 6857998"/>
              <a:gd name="connsiteX162" fmla="*/ 1564173 w 4965698"/>
              <a:gd name="connsiteY162" fmla="*/ 695428 h 6857998"/>
              <a:gd name="connsiteX163" fmla="*/ 1526337 w 4965698"/>
              <a:gd name="connsiteY163" fmla="*/ 695428 h 6857998"/>
              <a:gd name="connsiteX164" fmla="*/ 1526337 w 4965698"/>
              <a:gd name="connsiteY164" fmla="*/ 786413 h 6857998"/>
              <a:gd name="connsiteX165" fmla="*/ 1493436 w 4965698"/>
              <a:gd name="connsiteY165" fmla="*/ 803626 h 6857998"/>
              <a:gd name="connsiteX166" fmla="*/ 1472051 w 4965698"/>
              <a:gd name="connsiteY166" fmla="*/ 795429 h 6857998"/>
              <a:gd name="connsiteX167" fmla="*/ 1465470 w 4965698"/>
              <a:gd name="connsiteY167" fmla="*/ 771659 h 6857998"/>
              <a:gd name="connsiteX168" fmla="*/ 1465470 w 4965698"/>
              <a:gd name="connsiteY168" fmla="*/ 695428 h 6857998"/>
              <a:gd name="connsiteX169" fmla="*/ 1427634 w 4965698"/>
              <a:gd name="connsiteY169" fmla="*/ 695428 h 6857998"/>
              <a:gd name="connsiteX170" fmla="*/ 2187676 w 4965698"/>
              <a:gd name="connsiteY170" fmla="*/ 692997 h 6857998"/>
              <a:gd name="connsiteX171" fmla="*/ 2113121 w 4965698"/>
              <a:gd name="connsiteY171" fmla="*/ 765934 h 6857998"/>
              <a:gd name="connsiteX172" fmla="*/ 2187676 w 4965698"/>
              <a:gd name="connsiteY172" fmla="*/ 838872 h 6857998"/>
              <a:gd name="connsiteX173" fmla="*/ 2262231 w 4965698"/>
              <a:gd name="connsiteY173" fmla="*/ 765934 h 6857998"/>
              <a:gd name="connsiteX174" fmla="*/ 2187676 w 4965698"/>
              <a:gd name="connsiteY174" fmla="*/ 692997 h 6857998"/>
              <a:gd name="connsiteX175" fmla="*/ 1742780 w 4965698"/>
              <a:gd name="connsiteY175" fmla="*/ 692997 h 6857998"/>
              <a:gd name="connsiteX176" fmla="*/ 1688441 w 4965698"/>
              <a:gd name="connsiteY176" fmla="*/ 736431 h 6857998"/>
              <a:gd name="connsiteX177" fmla="*/ 1756776 w 4965698"/>
              <a:gd name="connsiteY177" fmla="*/ 794617 h 6857998"/>
              <a:gd name="connsiteX178" fmla="*/ 1738663 w 4965698"/>
              <a:gd name="connsiteY178" fmla="*/ 806910 h 6857998"/>
              <a:gd name="connsiteX179" fmla="*/ 1699968 w 4965698"/>
              <a:gd name="connsiteY179" fmla="*/ 792978 h 6857998"/>
              <a:gd name="connsiteX180" fmla="*/ 1681855 w 4965698"/>
              <a:gd name="connsiteY180" fmla="*/ 820023 h 6857998"/>
              <a:gd name="connsiteX181" fmla="*/ 1738663 w 4965698"/>
              <a:gd name="connsiteY181" fmla="*/ 838872 h 6857998"/>
              <a:gd name="connsiteX182" fmla="*/ 1794648 w 4965698"/>
              <a:gd name="connsiteY182" fmla="*/ 795437 h 6857998"/>
              <a:gd name="connsiteX183" fmla="*/ 1726313 w 4965698"/>
              <a:gd name="connsiteY183" fmla="*/ 735612 h 6857998"/>
              <a:gd name="connsiteX184" fmla="*/ 1745249 w 4965698"/>
              <a:gd name="connsiteY184" fmla="*/ 724138 h 6857998"/>
              <a:gd name="connsiteX185" fmla="*/ 1772419 w 4965698"/>
              <a:gd name="connsiteY185" fmla="*/ 733973 h 6857998"/>
              <a:gd name="connsiteX186" fmla="*/ 1790531 w 4965698"/>
              <a:gd name="connsiteY186" fmla="*/ 706928 h 6857998"/>
              <a:gd name="connsiteX187" fmla="*/ 1742780 w 4965698"/>
              <a:gd name="connsiteY187" fmla="*/ 692997 h 6857998"/>
              <a:gd name="connsiteX188" fmla="*/ 1318858 w 4965698"/>
              <a:gd name="connsiteY188" fmla="*/ 692996 h 6857998"/>
              <a:gd name="connsiteX189" fmla="*/ 1243953 w 4965698"/>
              <a:gd name="connsiteY189" fmla="*/ 765934 h 6857998"/>
              <a:gd name="connsiteX190" fmla="*/ 1318858 w 4965698"/>
              <a:gd name="connsiteY190" fmla="*/ 838871 h 6857998"/>
              <a:gd name="connsiteX191" fmla="*/ 1393762 w 4965698"/>
              <a:gd name="connsiteY191" fmla="*/ 765934 h 6857998"/>
              <a:gd name="connsiteX192" fmla="*/ 1318858 w 4965698"/>
              <a:gd name="connsiteY192" fmla="*/ 692996 h 6857998"/>
              <a:gd name="connsiteX193" fmla="*/ 1971694 w 4965698"/>
              <a:gd name="connsiteY193" fmla="*/ 668337 h 6857998"/>
              <a:gd name="connsiteX194" fmla="*/ 1999693 w 4965698"/>
              <a:gd name="connsiteY194" fmla="*/ 668337 h 6857998"/>
              <a:gd name="connsiteX195" fmla="*/ 2021104 w 4965698"/>
              <a:gd name="connsiteY195" fmla="*/ 674891 h 6857998"/>
              <a:gd name="connsiteX196" fmla="*/ 2026868 w 4965698"/>
              <a:gd name="connsiteY196" fmla="*/ 689635 h 6857998"/>
              <a:gd name="connsiteX197" fmla="*/ 2021104 w 4965698"/>
              <a:gd name="connsiteY197" fmla="*/ 704380 h 6857998"/>
              <a:gd name="connsiteX198" fmla="*/ 1999693 w 4965698"/>
              <a:gd name="connsiteY198" fmla="*/ 711753 h 6857998"/>
              <a:gd name="connsiteX199" fmla="*/ 1971694 w 4965698"/>
              <a:gd name="connsiteY199" fmla="*/ 711753 h 6857998"/>
              <a:gd name="connsiteX200" fmla="*/ 1932234 w 4965698"/>
              <a:gd name="connsiteY200" fmla="*/ 633258 h 6857998"/>
              <a:gd name="connsiteX201" fmla="*/ 1932234 w 4965698"/>
              <a:gd name="connsiteY201" fmla="*/ 835400 h 6857998"/>
              <a:gd name="connsiteX202" fmla="*/ 2011945 w 4965698"/>
              <a:gd name="connsiteY202" fmla="*/ 835400 h 6857998"/>
              <a:gd name="connsiteX203" fmla="*/ 2064538 w 4965698"/>
              <a:gd name="connsiteY203" fmla="*/ 817395 h 6857998"/>
              <a:gd name="connsiteX204" fmla="*/ 2083439 w 4965698"/>
              <a:gd name="connsiteY204" fmla="*/ 774021 h 6857998"/>
              <a:gd name="connsiteX205" fmla="*/ 2053034 w 4965698"/>
              <a:gd name="connsiteY205" fmla="*/ 722462 h 6857998"/>
              <a:gd name="connsiteX206" fmla="*/ 2066182 w 4965698"/>
              <a:gd name="connsiteY206" fmla="*/ 688090 h 6857998"/>
              <a:gd name="connsiteX207" fmla="*/ 2047281 w 4965698"/>
              <a:gd name="connsiteY207" fmla="*/ 647989 h 6857998"/>
              <a:gd name="connsiteX208" fmla="*/ 2001262 w 4965698"/>
              <a:gd name="connsiteY208" fmla="*/ 633258 h 6857998"/>
              <a:gd name="connsiteX209" fmla="*/ 1097636 w 4965698"/>
              <a:gd name="connsiteY209" fmla="*/ 633257 h 6857998"/>
              <a:gd name="connsiteX210" fmla="*/ 1097636 w 4965698"/>
              <a:gd name="connsiteY210" fmla="*/ 835399 h 6857998"/>
              <a:gd name="connsiteX211" fmla="*/ 1222651 w 4965698"/>
              <a:gd name="connsiteY211" fmla="*/ 835399 h 6857998"/>
              <a:gd name="connsiteX212" fmla="*/ 1222651 w 4965698"/>
              <a:gd name="connsiteY212" fmla="*/ 801014 h 6857998"/>
              <a:gd name="connsiteX213" fmla="*/ 1137096 w 4965698"/>
              <a:gd name="connsiteY213" fmla="*/ 801014 h 6857998"/>
              <a:gd name="connsiteX214" fmla="*/ 1137096 w 4965698"/>
              <a:gd name="connsiteY214" fmla="*/ 633257 h 6857998"/>
              <a:gd name="connsiteX215" fmla="*/ 2375024 w 4965698"/>
              <a:gd name="connsiteY215" fmla="*/ 630827 h 6857998"/>
              <a:gd name="connsiteX216" fmla="*/ 2375024 w 4965698"/>
              <a:gd name="connsiteY216" fmla="*/ 835400 h 6857998"/>
              <a:gd name="connsiteX217" fmla="*/ 2412738 w 4965698"/>
              <a:gd name="connsiteY217" fmla="*/ 835400 h 6857998"/>
              <a:gd name="connsiteX218" fmla="*/ 2412738 w 4965698"/>
              <a:gd name="connsiteY218" fmla="*/ 774966 h 6857998"/>
              <a:gd name="connsiteX219" fmla="*/ 2472801 w 4965698"/>
              <a:gd name="connsiteY219" fmla="*/ 835400 h 6857998"/>
              <a:gd name="connsiteX220" fmla="*/ 2523086 w 4965698"/>
              <a:gd name="connsiteY220" fmla="*/ 835400 h 6857998"/>
              <a:gd name="connsiteX221" fmla="*/ 2445563 w 4965698"/>
              <a:gd name="connsiteY221" fmla="*/ 758642 h 6857998"/>
              <a:gd name="connsiteX222" fmla="*/ 2514705 w 4965698"/>
              <a:gd name="connsiteY222" fmla="*/ 695429 h 6857998"/>
              <a:gd name="connsiteX223" fmla="*/ 2461277 w 4965698"/>
              <a:gd name="connsiteY223" fmla="*/ 695429 h 6857998"/>
              <a:gd name="connsiteX224" fmla="*/ 2412738 w 4965698"/>
              <a:gd name="connsiteY224" fmla="*/ 740581 h 6857998"/>
              <a:gd name="connsiteX225" fmla="*/ 2412738 w 4965698"/>
              <a:gd name="connsiteY225" fmla="*/ 630827 h 6857998"/>
              <a:gd name="connsiteX226" fmla="*/ 2296802 w 4965698"/>
              <a:gd name="connsiteY226" fmla="*/ 630827 h 6857998"/>
              <a:gd name="connsiteX227" fmla="*/ 2296802 w 4965698"/>
              <a:gd name="connsiteY227" fmla="*/ 835400 h 6857998"/>
              <a:gd name="connsiteX228" fmla="*/ 2334516 w 4965698"/>
              <a:gd name="connsiteY228" fmla="*/ 835400 h 6857998"/>
              <a:gd name="connsiteX229" fmla="*/ 2334516 w 4965698"/>
              <a:gd name="connsiteY229" fmla="*/ 630827 h 6857998"/>
              <a:gd name="connsiteX230" fmla="*/ 1629998 w 4965698"/>
              <a:gd name="connsiteY230" fmla="*/ 621795 h 6857998"/>
              <a:gd name="connsiteX231" fmla="*/ 1605379 w 4965698"/>
              <a:gd name="connsiteY231" fmla="*/ 645934 h 6857998"/>
              <a:gd name="connsiteX232" fmla="*/ 1629998 w 4965698"/>
              <a:gd name="connsiteY232" fmla="*/ 670073 h 6857998"/>
              <a:gd name="connsiteX233" fmla="*/ 1654617 w 4965698"/>
              <a:gd name="connsiteY233" fmla="*/ 645934 h 6857998"/>
              <a:gd name="connsiteX234" fmla="*/ 1629998 w 4965698"/>
              <a:gd name="connsiteY234" fmla="*/ 621795 h 6857998"/>
              <a:gd name="connsiteX235" fmla="*/ 455374 w 4965698"/>
              <a:gd name="connsiteY235" fmla="*/ 326573 h 6857998"/>
              <a:gd name="connsiteX236" fmla="*/ 439737 w 4965698"/>
              <a:gd name="connsiteY236" fmla="*/ 342143 h 6857998"/>
              <a:gd name="connsiteX237" fmla="*/ 439737 w 4965698"/>
              <a:gd name="connsiteY237" fmla="*/ 878884 h 6857998"/>
              <a:gd name="connsiteX238" fmla="*/ 686624 w 4965698"/>
              <a:gd name="connsiteY238" fmla="*/ 1124721 h 6857998"/>
              <a:gd name="connsiteX239" fmla="*/ 933512 w 4965698"/>
              <a:gd name="connsiteY239" fmla="*/ 878884 h 6857998"/>
              <a:gd name="connsiteX240" fmla="*/ 933512 w 4965698"/>
              <a:gd name="connsiteY240" fmla="*/ 763341 h 6857998"/>
              <a:gd name="connsiteX241" fmla="*/ 802661 w 4965698"/>
              <a:gd name="connsiteY241" fmla="*/ 632229 h 6857998"/>
              <a:gd name="connsiteX242" fmla="*/ 670988 w 4965698"/>
              <a:gd name="connsiteY242" fmla="*/ 763341 h 6857998"/>
              <a:gd name="connsiteX243" fmla="*/ 670988 w 4965698"/>
              <a:gd name="connsiteY243" fmla="*/ 904287 h 6857998"/>
              <a:gd name="connsiteX244" fmla="*/ 686624 w 4965698"/>
              <a:gd name="connsiteY244" fmla="*/ 919857 h 6857998"/>
              <a:gd name="connsiteX245" fmla="*/ 702261 w 4965698"/>
              <a:gd name="connsiteY245" fmla="*/ 904287 h 6857998"/>
              <a:gd name="connsiteX246" fmla="*/ 702261 w 4965698"/>
              <a:gd name="connsiteY246" fmla="*/ 763341 h 6857998"/>
              <a:gd name="connsiteX247" fmla="*/ 802661 w 4965698"/>
              <a:gd name="connsiteY247" fmla="*/ 663368 h 6857998"/>
              <a:gd name="connsiteX248" fmla="*/ 903062 w 4965698"/>
              <a:gd name="connsiteY248" fmla="*/ 763341 h 6857998"/>
              <a:gd name="connsiteX249" fmla="*/ 903062 w 4965698"/>
              <a:gd name="connsiteY249" fmla="*/ 878884 h 6857998"/>
              <a:gd name="connsiteX250" fmla="*/ 686624 w 4965698"/>
              <a:gd name="connsiteY250" fmla="*/ 1093581 h 6857998"/>
              <a:gd name="connsiteX251" fmla="*/ 470187 w 4965698"/>
              <a:gd name="connsiteY251" fmla="*/ 878884 h 6857998"/>
              <a:gd name="connsiteX252" fmla="*/ 470187 w 4965698"/>
              <a:gd name="connsiteY252" fmla="*/ 342143 h 6857998"/>
              <a:gd name="connsiteX253" fmla="*/ 455374 w 4965698"/>
              <a:gd name="connsiteY253" fmla="*/ 326573 h 6857998"/>
              <a:gd name="connsiteX254" fmla="*/ 0 w 4965698"/>
              <a:gd name="connsiteY254" fmla="*/ 0 h 6857998"/>
              <a:gd name="connsiteX255" fmla="*/ 4965698 w 4965698"/>
              <a:gd name="connsiteY255" fmla="*/ 0 h 6857998"/>
              <a:gd name="connsiteX256" fmla="*/ 4965698 w 4965698"/>
              <a:gd name="connsiteY256" fmla="*/ 6857998 h 6857998"/>
              <a:gd name="connsiteX257" fmla="*/ 0 w 4965698"/>
              <a:gd name="connsiteY25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965698" h="6857998">
                <a:moveTo>
                  <a:pt x="686799" y="1006630"/>
                </a:moveTo>
                <a:cubicBezTo>
                  <a:pt x="672238" y="1006630"/>
                  <a:pt x="660434" y="1018370"/>
                  <a:pt x="660434" y="1032853"/>
                </a:cubicBezTo>
                <a:cubicBezTo>
                  <a:pt x="660434" y="1047336"/>
                  <a:pt x="672238" y="1059076"/>
                  <a:pt x="686799" y="1059076"/>
                </a:cubicBezTo>
                <a:cubicBezTo>
                  <a:pt x="701360" y="1059076"/>
                  <a:pt x="713164" y="1047336"/>
                  <a:pt x="713164" y="1032853"/>
                </a:cubicBezTo>
                <a:cubicBezTo>
                  <a:pt x="713164" y="1018370"/>
                  <a:pt x="701360" y="1006630"/>
                  <a:pt x="686799" y="1006630"/>
                </a:cubicBezTo>
                <a:close/>
                <a:moveTo>
                  <a:pt x="2002774" y="991001"/>
                </a:moveTo>
                <a:cubicBezTo>
                  <a:pt x="2002774" y="1061486"/>
                  <a:pt x="2002774" y="1061486"/>
                  <a:pt x="2002774" y="1061486"/>
                </a:cubicBezTo>
                <a:cubicBezTo>
                  <a:pt x="2002774" y="1078698"/>
                  <a:pt x="2006072" y="1089353"/>
                  <a:pt x="2011019" y="1098368"/>
                </a:cubicBezTo>
                <a:cubicBezTo>
                  <a:pt x="2020089" y="1115580"/>
                  <a:pt x="2038228" y="1125415"/>
                  <a:pt x="2060490" y="1125415"/>
                </a:cubicBezTo>
                <a:cubicBezTo>
                  <a:pt x="2078629" y="1125415"/>
                  <a:pt x="2095943" y="1117219"/>
                  <a:pt x="2105011" y="1104925"/>
                </a:cubicBezTo>
                <a:lnTo>
                  <a:pt x="2105011" y="1122956"/>
                </a:lnTo>
                <a:cubicBezTo>
                  <a:pt x="2121501" y="1122956"/>
                  <a:pt x="2121501" y="1122956"/>
                  <a:pt x="2121501" y="1122956"/>
                </a:cubicBezTo>
                <a:cubicBezTo>
                  <a:pt x="2121501" y="991001"/>
                  <a:pt x="2121501" y="991001"/>
                  <a:pt x="2121501" y="991001"/>
                </a:cubicBezTo>
                <a:cubicBezTo>
                  <a:pt x="2104186" y="991001"/>
                  <a:pt x="2104186" y="991001"/>
                  <a:pt x="2104186" y="991001"/>
                </a:cubicBezTo>
                <a:cubicBezTo>
                  <a:pt x="2104186" y="1082796"/>
                  <a:pt x="2104186" y="1082796"/>
                  <a:pt x="2104186" y="1082796"/>
                </a:cubicBezTo>
                <a:cubicBezTo>
                  <a:pt x="2095943" y="1099188"/>
                  <a:pt x="2078629" y="1109843"/>
                  <a:pt x="2060490" y="1109843"/>
                </a:cubicBezTo>
                <a:cubicBezTo>
                  <a:pt x="2045649" y="1109843"/>
                  <a:pt x="2034105" y="1103286"/>
                  <a:pt x="2026685" y="1092631"/>
                </a:cubicBezTo>
                <a:cubicBezTo>
                  <a:pt x="2022562" y="1086075"/>
                  <a:pt x="2019264" y="1077059"/>
                  <a:pt x="2019264" y="1059028"/>
                </a:cubicBezTo>
                <a:cubicBezTo>
                  <a:pt x="2019264" y="991001"/>
                  <a:pt x="2019264" y="991001"/>
                  <a:pt x="2019264" y="991001"/>
                </a:cubicBezTo>
                <a:cubicBezTo>
                  <a:pt x="2002774" y="991001"/>
                  <a:pt x="2002774" y="991001"/>
                  <a:pt x="2002774" y="991001"/>
                </a:cubicBezTo>
                <a:close/>
                <a:moveTo>
                  <a:pt x="1826077" y="991001"/>
                </a:moveTo>
                <a:cubicBezTo>
                  <a:pt x="1826077" y="1061486"/>
                  <a:pt x="1826077" y="1061486"/>
                  <a:pt x="1826077" y="1061486"/>
                </a:cubicBezTo>
                <a:cubicBezTo>
                  <a:pt x="1826077" y="1078698"/>
                  <a:pt x="1828546" y="1089353"/>
                  <a:pt x="1833484" y="1098368"/>
                </a:cubicBezTo>
                <a:cubicBezTo>
                  <a:pt x="1843359" y="1115580"/>
                  <a:pt x="1861464" y="1125415"/>
                  <a:pt x="1883684" y="1125415"/>
                </a:cubicBezTo>
                <a:cubicBezTo>
                  <a:pt x="1901789" y="1125415"/>
                  <a:pt x="1919071" y="1117219"/>
                  <a:pt x="1928123" y="1104925"/>
                </a:cubicBezTo>
                <a:lnTo>
                  <a:pt x="1928123" y="1122956"/>
                </a:lnTo>
                <a:cubicBezTo>
                  <a:pt x="1943759" y="1122956"/>
                  <a:pt x="1943759" y="1122956"/>
                  <a:pt x="1943759" y="1122956"/>
                </a:cubicBezTo>
                <a:cubicBezTo>
                  <a:pt x="1943759" y="991001"/>
                  <a:pt x="1943759" y="991001"/>
                  <a:pt x="1943759" y="991001"/>
                </a:cubicBezTo>
                <a:cubicBezTo>
                  <a:pt x="1927300" y="991001"/>
                  <a:pt x="1927300" y="991001"/>
                  <a:pt x="1927300" y="991001"/>
                </a:cubicBezTo>
                <a:cubicBezTo>
                  <a:pt x="1927300" y="1082796"/>
                  <a:pt x="1927300" y="1082796"/>
                  <a:pt x="1927300" y="1082796"/>
                </a:cubicBezTo>
                <a:cubicBezTo>
                  <a:pt x="1919071" y="1099188"/>
                  <a:pt x="1901789" y="1109843"/>
                  <a:pt x="1883684" y="1109843"/>
                </a:cubicBezTo>
                <a:cubicBezTo>
                  <a:pt x="1868871" y="1109843"/>
                  <a:pt x="1857349" y="1103286"/>
                  <a:pt x="1849943" y="1092631"/>
                </a:cubicBezTo>
                <a:cubicBezTo>
                  <a:pt x="1845828" y="1086075"/>
                  <a:pt x="1842536" y="1077059"/>
                  <a:pt x="1842536" y="1059028"/>
                </a:cubicBezTo>
                <a:cubicBezTo>
                  <a:pt x="1842536" y="991001"/>
                  <a:pt x="1842536" y="991001"/>
                  <a:pt x="1842536" y="991001"/>
                </a:cubicBezTo>
                <a:cubicBezTo>
                  <a:pt x="1826077" y="991001"/>
                  <a:pt x="1826077" y="991001"/>
                  <a:pt x="1826077" y="991001"/>
                </a:cubicBezTo>
                <a:close/>
                <a:moveTo>
                  <a:pt x="1621793" y="991000"/>
                </a:moveTo>
                <a:lnTo>
                  <a:pt x="1621793" y="1122984"/>
                </a:lnTo>
                <a:lnTo>
                  <a:pt x="1638206" y="1122984"/>
                </a:lnTo>
                <a:lnTo>
                  <a:pt x="1638206" y="991000"/>
                </a:lnTo>
                <a:close/>
                <a:moveTo>
                  <a:pt x="1392839" y="988569"/>
                </a:moveTo>
                <a:cubicBezTo>
                  <a:pt x="1370626" y="988569"/>
                  <a:pt x="1347590" y="1002499"/>
                  <a:pt x="1347590" y="1026263"/>
                </a:cubicBezTo>
                <a:cubicBezTo>
                  <a:pt x="1347590" y="1071332"/>
                  <a:pt x="1424102" y="1053305"/>
                  <a:pt x="1424102" y="1086901"/>
                </a:cubicBezTo>
                <a:cubicBezTo>
                  <a:pt x="1424102" y="1100831"/>
                  <a:pt x="1410116" y="1109845"/>
                  <a:pt x="1393662" y="1109845"/>
                </a:cubicBezTo>
                <a:cubicBezTo>
                  <a:pt x="1378853" y="1109845"/>
                  <a:pt x="1364867" y="1104109"/>
                  <a:pt x="1353349" y="1094276"/>
                </a:cubicBezTo>
                <a:lnTo>
                  <a:pt x="1343476" y="1106568"/>
                </a:lnTo>
                <a:cubicBezTo>
                  <a:pt x="1354994" y="1117220"/>
                  <a:pt x="1372271" y="1125414"/>
                  <a:pt x="1394484" y="1125414"/>
                </a:cubicBezTo>
                <a:cubicBezTo>
                  <a:pt x="1419988" y="1125414"/>
                  <a:pt x="1440556" y="1110665"/>
                  <a:pt x="1440556" y="1086082"/>
                </a:cubicBezTo>
                <a:cubicBezTo>
                  <a:pt x="1440556" y="1040193"/>
                  <a:pt x="1364044" y="1055763"/>
                  <a:pt x="1364044" y="1026263"/>
                </a:cubicBezTo>
                <a:cubicBezTo>
                  <a:pt x="1364044" y="1010694"/>
                  <a:pt x="1379675" y="1004138"/>
                  <a:pt x="1393662" y="1004138"/>
                </a:cubicBezTo>
                <a:cubicBezTo>
                  <a:pt x="1406825" y="1004138"/>
                  <a:pt x="1415052" y="1007416"/>
                  <a:pt x="1426569" y="1014791"/>
                </a:cubicBezTo>
                <a:cubicBezTo>
                  <a:pt x="1435619" y="1000861"/>
                  <a:pt x="1435619" y="1000861"/>
                  <a:pt x="1435619" y="1000861"/>
                </a:cubicBezTo>
                <a:cubicBezTo>
                  <a:pt x="1425747" y="994305"/>
                  <a:pt x="1410938" y="988569"/>
                  <a:pt x="1392839" y="988569"/>
                </a:cubicBezTo>
                <a:close/>
                <a:moveTo>
                  <a:pt x="1239903" y="988569"/>
                </a:moveTo>
                <a:cubicBezTo>
                  <a:pt x="1220944" y="988569"/>
                  <a:pt x="1203633" y="995126"/>
                  <a:pt x="1192917" y="1009879"/>
                </a:cubicBezTo>
                <a:lnTo>
                  <a:pt x="1192917" y="991028"/>
                </a:lnTo>
                <a:cubicBezTo>
                  <a:pt x="1177255" y="991028"/>
                  <a:pt x="1177255" y="991028"/>
                  <a:pt x="1177255" y="991028"/>
                </a:cubicBezTo>
                <a:cubicBezTo>
                  <a:pt x="1177255" y="1122983"/>
                  <a:pt x="1177255" y="1122983"/>
                  <a:pt x="1177255" y="1122983"/>
                </a:cubicBezTo>
                <a:cubicBezTo>
                  <a:pt x="1193742" y="1122983"/>
                  <a:pt x="1193742" y="1122983"/>
                  <a:pt x="1193742" y="1122983"/>
                </a:cubicBezTo>
                <a:cubicBezTo>
                  <a:pt x="1193742" y="1031188"/>
                  <a:pt x="1193742" y="1031188"/>
                  <a:pt x="1193742" y="1031188"/>
                </a:cubicBezTo>
                <a:cubicBezTo>
                  <a:pt x="1203633" y="1013977"/>
                  <a:pt x="1220120" y="1004141"/>
                  <a:pt x="1239903" y="1004141"/>
                </a:cubicBezTo>
                <a:cubicBezTo>
                  <a:pt x="1253917" y="1004141"/>
                  <a:pt x="1266281" y="1010698"/>
                  <a:pt x="1274524" y="1021353"/>
                </a:cubicBezTo>
                <a:cubicBezTo>
                  <a:pt x="1278646" y="1027910"/>
                  <a:pt x="1281943" y="1036106"/>
                  <a:pt x="1281943" y="1054137"/>
                </a:cubicBezTo>
                <a:cubicBezTo>
                  <a:pt x="1281943" y="1122983"/>
                  <a:pt x="1281943" y="1122983"/>
                  <a:pt x="1281943" y="1122983"/>
                </a:cubicBezTo>
                <a:cubicBezTo>
                  <a:pt x="1298429" y="1122983"/>
                  <a:pt x="1298429" y="1122983"/>
                  <a:pt x="1298429" y="1122983"/>
                </a:cubicBezTo>
                <a:cubicBezTo>
                  <a:pt x="1298429" y="1052498"/>
                  <a:pt x="1298429" y="1052498"/>
                  <a:pt x="1298429" y="1052498"/>
                </a:cubicBezTo>
                <a:cubicBezTo>
                  <a:pt x="1298429" y="1031188"/>
                  <a:pt x="1294308" y="1019714"/>
                  <a:pt x="1286889" y="1010698"/>
                </a:cubicBezTo>
                <a:cubicBezTo>
                  <a:pt x="1276173" y="995945"/>
                  <a:pt x="1258862" y="988569"/>
                  <a:pt x="1239903" y="988569"/>
                </a:cubicBezTo>
                <a:close/>
                <a:moveTo>
                  <a:pt x="2200381" y="955227"/>
                </a:moveTo>
                <a:cubicBezTo>
                  <a:pt x="2200381" y="991228"/>
                  <a:pt x="2200381" y="991228"/>
                  <a:pt x="2200381" y="991228"/>
                </a:cubicBezTo>
                <a:cubicBezTo>
                  <a:pt x="2163406" y="991228"/>
                  <a:pt x="2163406" y="991228"/>
                  <a:pt x="2163406" y="991228"/>
                </a:cubicBezTo>
                <a:cubicBezTo>
                  <a:pt x="2163406" y="1006774"/>
                  <a:pt x="2163406" y="1006774"/>
                  <a:pt x="2163406" y="1006774"/>
                </a:cubicBezTo>
                <a:cubicBezTo>
                  <a:pt x="2200381" y="1006774"/>
                  <a:pt x="2200381" y="1006774"/>
                  <a:pt x="2200381" y="1006774"/>
                </a:cubicBezTo>
                <a:cubicBezTo>
                  <a:pt x="2200381" y="1078777"/>
                  <a:pt x="2200381" y="1078777"/>
                  <a:pt x="2200381" y="1078777"/>
                </a:cubicBezTo>
                <a:cubicBezTo>
                  <a:pt x="2200381" y="1094323"/>
                  <a:pt x="2203667" y="1103323"/>
                  <a:pt x="2209419" y="1110687"/>
                </a:cubicBezTo>
                <a:cubicBezTo>
                  <a:pt x="2218457" y="1122142"/>
                  <a:pt x="2232425" y="1125415"/>
                  <a:pt x="2244750" y="1125415"/>
                </a:cubicBezTo>
                <a:cubicBezTo>
                  <a:pt x="2249680" y="1125415"/>
                  <a:pt x="2257075" y="1124597"/>
                  <a:pt x="2261183" y="1123779"/>
                </a:cubicBezTo>
                <a:cubicBezTo>
                  <a:pt x="2258718" y="1108233"/>
                  <a:pt x="2258718" y="1108233"/>
                  <a:pt x="2258718" y="1108233"/>
                </a:cubicBezTo>
                <a:cubicBezTo>
                  <a:pt x="2253788" y="1109869"/>
                  <a:pt x="2248037" y="1109869"/>
                  <a:pt x="2244750" y="1109869"/>
                </a:cubicBezTo>
                <a:cubicBezTo>
                  <a:pt x="2234890" y="1109869"/>
                  <a:pt x="2226674" y="1106596"/>
                  <a:pt x="2222565" y="1100869"/>
                </a:cubicBezTo>
                <a:cubicBezTo>
                  <a:pt x="2219279" y="1096778"/>
                  <a:pt x="2216814" y="1091050"/>
                  <a:pt x="2216814" y="1078777"/>
                </a:cubicBezTo>
                <a:cubicBezTo>
                  <a:pt x="2216814" y="1006774"/>
                  <a:pt x="2216814" y="1006774"/>
                  <a:pt x="2216814" y="1006774"/>
                </a:cubicBezTo>
                <a:cubicBezTo>
                  <a:pt x="2261183" y="1006774"/>
                  <a:pt x="2261183" y="1006774"/>
                  <a:pt x="2261183" y="1006774"/>
                </a:cubicBezTo>
                <a:lnTo>
                  <a:pt x="2261183" y="991228"/>
                </a:lnTo>
                <a:cubicBezTo>
                  <a:pt x="2216814" y="991228"/>
                  <a:pt x="2216814" y="991228"/>
                  <a:pt x="2216814" y="991228"/>
                </a:cubicBezTo>
                <a:cubicBezTo>
                  <a:pt x="2216814" y="955227"/>
                  <a:pt x="2216814" y="955227"/>
                  <a:pt x="2216814" y="955227"/>
                </a:cubicBezTo>
                <a:cubicBezTo>
                  <a:pt x="2200381" y="955227"/>
                  <a:pt x="2200381" y="955227"/>
                  <a:pt x="2200381" y="955227"/>
                </a:cubicBezTo>
                <a:close/>
                <a:moveTo>
                  <a:pt x="1717170" y="955227"/>
                </a:moveTo>
                <a:cubicBezTo>
                  <a:pt x="1717170" y="991228"/>
                  <a:pt x="1717170" y="991228"/>
                  <a:pt x="1717170" y="991228"/>
                </a:cubicBezTo>
                <a:cubicBezTo>
                  <a:pt x="1680110" y="991228"/>
                  <a:pt x="1680110" y="991228"/>
                  <a:pt x="1680110" y="991228"/>
                </a:cubicBezTo>
                <a:cubicBezTo>
                  <a:pt x="1680110" y="1006774"/>
                  <a:pt x="1680110" y="1006774"/>
                  <a:pt x="1680110" y="1006774"/>
                </a:cubicBezTo>
                <a:cubicBezTo>
                  <a:pt x="1717170" y="1006774"/>
                  <a:pt x="1717170" y="1006774"/>
                  <a:pt x="1717170" y="1006774"/>
                </a:cubicBezTo>
                <a:cubicBezTo>
                  <a:pt x="1717170" y="1078777"/>
                  <a:pt x="1717170" y="1078777"/>
                  <a:pt x="1717170" y="1078777"/>
                </a:cubicBezTo>
                <a:cubicBezTo>
                  <a:pt x="1717170" y="1094323"/>
                  <a:pt x="1720464" y="1103323"/>
                  <a:pt x="1726228" y="1110687"/>
                </a:cubicBezTo>
                <a:cubicBezTo>
                  <a:pt x="1735287" y="1122142"/>
                  <a:pt x="1749287" y="1125415"/>
                  <a:pt x="1761641" y="1125415"/>
                </a:cubicBezTo>
                <a:cubicBezTo>
                  <a:pt x="1766582" y="1125415"/>
                  <a:pt x="1774817" y="1124597"/>
                  <a:pt x="1778935" y="1123779"/>
                </a:cubicBezTo>
                <a:cubicBezTo>
                  <a:pt x="1775641" y="1108233"/>
                  <a:pt x="1775641" y="1108233"/>
                  <a:pt x="1775641" y="1108233"/>
                </a:cubicBezTo>
                <a:cubicBezTo>
                  <a:pt x="1770700" y="1109869"/>
                  <a:pt x="1765758" y="1109869"/>
                  <a:pt x="1761641" y="1109869"/>
                </a:cubicBezTo>
                <a:cubicBezTo>
                  <a:pt x="1751758" y="1109869"/>
                  <a:pt x="1744346" y="1106596"/>
                  <a:pt x="1739405" y="1100868"/>
                </a:cubicBezTo>
                <a:cubicBezTo>
                  <a:pt x="1736111" y="1096778"/>
                  <a:pt x="1733640" y="1091050"/>
                  <a:pt x="1733640" y="1078777"/>
                </a:cubicBezTo>
                <a:cubicBezTo>
                  <a:pt x="1733640" y="1006774"/>
                  <a:pt x="1733640" y="1006774"/>
                  <a:pt x="1733640" y="1006774"/>
                </a:cubicBezTo>
                <a:cubicBezTo>
                  <a:pt x="1778935" y="1006774"/>
                  <a:pt x="1778935" y="1006774"/>
                  <a:pt x="1778935" y="1006774"/>
                </a:cubicBezTo>
                <a:lnTo>
                  <a:pt x="1778935" y="991228"/>
                </a:lnTo>
                <a:cubicBezTo>
                  <a:pt x="1733640" y="991228"/>
                  <a:pt x="1733640" y="991228"/>
                  <a:pt x="1733640" y="991228"/>
                </a:cubicBezTo>
                <a:cubicBezTo>
                  <a:pt x="1733640" y="955227"/>
                  <a:pt x="1733640" y="955227"/>
                  <a:pt x="1733640" y="955227"/>
                </a:cubicBezTo>
                <a:cubicBezTo>
                  <a:pt x="1717170" y="955227"/>
                  <a:pt x="1717170" y="955227"/>
                  <a:pt x="1717170" y="955227"/>
                </a:cubicBezTo>
                <a:close/>
                <a:moveTo>
                  <a:pt x="1512186" y="955226"/>
                </a:moveTo>
                <a:cubicBezTo>
                  <a:pt x="1512186" y="991228"/>
                  <a:pt x="1512186" y="991228"/>
                  <a:pt x="1512186" y="991228"/>
                </a:cubicBezTo>
                <a:cubicBezTo>
                  <a:pt x="1475127" y="991228"/>
                  <a:pt x="1475127" y="991228"/>
                  <a:pt x="1475127" y="991228"/>
                </a:cubicBezTo>
                <a:cubicBezTo>
                  <a:pt x="1475127" y="1006774"/>
                  <a:pt x="1475127" y="1006774"/>
                  <a:pt x="1475127" y="1006774"/>
                </a:cubicBezTo>
                <a:cubicBezTo>
                  <a:pt x="1512186" y="1006774"/>
                  <a:pt x="1512186" y="1006774"/>
                  <a:pt x="1512186" y="1006774"/>
                </a:cubicBezTo>
                <a:cubicBezTo>
                  <a:pt x="1512186" y="1078777"/>
                  <a:pt x="1512186" y="1078777"/>
                  <a:pt x="1512186" y="1078777"/>
                </a:cubicBezTo>
                <a:cubicBezTo>
                  <a:pt x="1512186" y="1094323"/>
                  <a:pt x="1515480" y="1103323"/>
                  <a:pt x="1521245" y="1110687"/>
                </a:cubicBezTo>
                <a:cubicBezTo>
                  <a:pt x="1530304" y="1122142"/>
                  <a:pt x="1544304" y="1125415"/>
                  <a:pt x="1556657" y="1125415"/>
                </a:cubicBezTo>
                <a:cubicBezTo>
                  <a:pt x="1561599" y="1125415"/>
                  <a:pt x="1569010" y="1124596"/>
                  <a:pt x="1573952" y="1123778"/>
                </a:cubicBezTo>
                <a:cubicBezTo>
                  <a:pt x="1570658" y="1108232"/>
                  <a:pt x="1570658" y="1108232"/>
                  <a:pt x="1570658" y="1108232"/>
                </a:cubicBezTo>
                <a:cubicBezTo>
                  <a:pt x="1565716" y="1109868"/>
                  <a:pt x="1559952" y="1109868"/>
                  <a:pt x="1556657" y="1109868"/>
                </a:cubicBezTo>
                <a:cubicBezTo>
                  <a:pt x="1546775" y="1109868"/>
                  <a:pt x="1539363" y="1106596"/>
                  <a:pt x="1534422" y="1100868"/>
                </a:cubicBezTo>
                <a:cubicBezTo>
                  <a:pt x="1531128" y="1096777"/>
                  <a:pt x="1528657" y="1091050"/>
                  <a:pt x="1528657" y="1078777"/>
                </a:cubicBezTo>
                <a:cubicBezTo>
                  <a:pt x="1528657" y="1006774"/>
                  <a:pt x="1528657" y="1006774"/>
                  <a:pt x="1528657" y="1006774"/>
                </a:cubicBezTo>
                <a:cubicBezTo>
                  <a:pt x="1573952" y="1006774"/>
                  <a:pt x="1573952" y="1006774"/>
                  <a:pt x="1573952" y="1006774"/>
                </a:cubicBezTo>
                <a:lnTo>
                  <a:pt x="1573952" y="991228"/>
                </a:lnTo>
                <a:cubicBezTo>
                  <a:pt x="1528657" y="991228"/>
                  <a:pt x="1528657" y="991228"/>
                  <a:pt x="1528657" y="991228"/>
                </a:cubicBezTo>
                <a:cubicBezTo>
                  <a:pt x="1528657" y="955226"/>
                  <a:pt x="1528657" y="955226"/>
                  <a:pt x="1528657" y="955226"/>
                </a:cubicBezTo>
                <a:cubicBezTo>
                  <a:pt x="1512186" y="955226"/>
                  <a:pt x="1512186" y="955226"/>
                  <a:pt x="1512186" y="955226"/>
                </a:cubicBezTo>
                <a:close/>
                <a:moveTo>
                  <a:pt x="1629999" y="930566"/>
                </a:moveTo>
                <a:cubicBezTo>
                  <a:pt x="1621803" y="930566"/>
                  <a:pt x="1615158" y="937175"/>
                  <a:pt x="1615158" y="945328"/>
                </a:cubicBezTo>
                <a:cubicBezTo>
                  <a:pt x="1615158" y="953481"/>
                  <a:pt x="1621803" y="960090"/>
                  <a:pt x="1629999" y="960090"/>
                </a:cubicBezTo>
                <a:cubicBezTo>
                  <a:pt x="1638195" y="960090"/>
                  <a:pt x="1644840" y="953481"/>
                  <a:pt x="1644840" y="945328"/>
                </a:cubicBezTo>
                <a:cubicBezTo>
                  <a:pt x="1644840" y="937175"/>
                  <a:pt x="1638195" y="930566"/>
                  <a:pt x="1629999" y="930566"/>
                </a:cubicBezTo>
                <a:close/>
                <a:moveTo>
                  <a:pt x="1097637" y="920841"/>
                </a:moveTo>
                <a:lnTo>
                  <a:pt x="1097637" y="1122983"/>
                </a:lnTo>
                <a:lnTo>
                  <a:pt x="1114748" y="1122983"/>
                </a:lnTo>
                <a:lnTo>
                  <a:pt x="1114748" y="920841"/>
                </a:lnTo>
                <a:close/>
                <a:moveTo>
                  <a:pt x="1971694" y="746138"/>
                </a:moveTo>
                <a:cubicBezTo>
                  <a:pt x="2011122" y="746138"/>
                  <a:pt x="2011122" y="746138"/>
                  <a:pt x="2011122" y="746138"/>
                </a:cubicBezTo>
                <a:cubicBezTo>
                  <a:pt x="2024265" y="746138"/>
                  <a:pt x="2031658" y="749414"/>
                  <a:pt x="2036586" y="755147"/>
                </a:cubicBezTo>
                <a:cubicBezTo>
                  <a:pt x="2041515" y="760062"/>
                  <a:pt x="2043979" y="766614"/>
                  <a:pt x="2043979" y="773167"/>
                </a:cubicBezTo>
                <a:cubicBezTo>
                  <a:pt x="2043979" y="780538"/>
                  <a:pt x="2041515" y="787091"/>
                  <a:pt x="2036586" y="792005"/>
                </a:cubicBezTo>
                <a:cubicBezTo>
                  <a:pt x="2031658" y="797739"/>
                  <a:pt x="2024265" y="801015"/>
                  <a:pt x="2011122" y="801015"/>
                </a:cubicBezTo>
                <a:lnTo>
                  <a:pt x="1971694" y="801015"/>
                </a:lnTo>
                <a:cubicBezTo>
                  <a:pt x="1971694" y="746138"/>
                  <a:pt x="1971694" y="746138"/>
                  <a:pt x="1971694" y="746138"/>
                </a:cubicBezTo>
                <a:close/>
                <a:moveTo>
                  <a:pt x="2187676" y="727381"/>
                </a:moveTo>
                <a:cubicBezTo>
                  <a:pt x="2208408" y="727381"/>
                  <a:pt x="2225215" y="744409"/>
                  <a:pt x="2225215" y="765413"/>
                </a:cubicBezTo>
                <a:cubicBezTo>
                  <a:pt x="2225215" y="786418"/>
                  <a:pt x="2208408" y="803445"/>
                  <a:pt x="2187676" y="803445"/>
                </a:cubicBezTo>
                <a:cubicBezTo>
                  <a:pt x="2166943" y="803445"/>
                  <a:pt x="2150136" y="786418"/>
                  <a:pt x="2150136" y="765413"/>
                </a:cubicBezTo>
                <a:cubicBezTo>
                  <a:pt x="2150136" y="744409"/>
                  <a:pt x="2166943" y="727381"/>
                  <a:pt x="2187676" y="727381"/>
                </a:cubicBezTo>
                <a:close/>
                <a:moveTo>
                  <a:pt x="1319032" y="727381"/>
                </a:moveTo>
                <a:cubicBezTo>
                  <a:pt x="1339476" y="727381"/>
                  <a:pt x="1356048" y="744408"/>
                  <a:pt x="1356048" y="765413"/>
                </a:cubicBezTo>
                <a:cubicBezTo>
                  <a:pt x="1356048" y="786417"/>
                  <a:pt x="1339476" y="803445"/>
                  <a:pt x="1319032" y="803445"/>
                </a:cubicBezTo>
                <a:cubicBezTo>
                  <a:pt x="1298589" y="803445"/>
                  <a:pt x="1282016" y="786417"/>
                  <a:pt x="1282016" y="765413"/>
                </a:cubicBezTo>
                <a:cubicBezTo>
                  <a:pt x="1282016" y="744408"/>
                  <a:pt x="1298589" y="727381"/>
                  <a:pt x="1319032" y="727381"/>
                </a:cubicBezTo>
                <a:close/>
                <a:moveTo>
                  <a:pt x="1610966" y="695428"/>
                </a:moveTo>
                <a:lnTo>
                  <a:pt x="1610966" y="835399"/>
                </a:lnTo>
                <a:lnTo>
                  <a:pt x="1649030" y="835399"/>
                </a:lnTo>
                <a:lnTo>
                  <a:pt x="1649030" y="695428"/>
                </a:lnTo>
                <a:close/>
                <a:moveTo>
                  <a:pt x="1427634" y="695428"/>
                </a:moveTo>
                <a:cubicBezTo>
                  <a:pt x="1427634" y="770019"/>
                  <a:pt x="1427634" y="770019"/>
                  <a:pt x="1427634" y="770019"/>
                </a:cubicBezTo>
                <a:cubicBezTo>
                  <a:pt x="1427634" y="790511"/>
                  <a:pt x="1432569" y="805265"/>
                  <a:pt x="1441617" y="815921"/>
                </a:cubicBezTo>
                <a:cubicBezTo>
                  <a:pt x="1453133" y="829856"/>
                  <a:pt x="1470405" y="838872"/>
                  <a:pt x="1490146" y="838872"/>
                </a:cubicBezTo>
                <a:cubicBezTo>
                  <a:pt x="1503307" y="838872"/>
                  <a:pt x="1516467" y="833954"/>
                  <a:pt x="1527982" y="824118"/>
                </a:cubicBezTo>
                <a:cubicBezTo>
                  <a:pt x="1527982" y="835594"/>
                  <a:pt x="1527982" y="835594"/>
                  <a:pt x="1527982" y="835594"/>
                </a:cubicBezTo>
                <a:cubicBezTo>
                  <a:pt x="1564173" y="835594"/>
                  <a:pt x="1564173" y="835594"/>
                  <a:pt x="1564173" y="835594"/>
                </a:cubicBezTo>
                <a:cubicBezTo>
                  <a:pt x="1564173" y="695428"/>
                  <a:pt x="1564173" y="695428"/>
                  <a:pt x="1564173" y="695428"/>
                </a:cubicBezTo>
                <a:lnTo>
                  <a:pt x="1526337" y="695428"/>
                </a:lnTo>
                <a:cubicBezTo>
                  <a:pt x="1526337" y="786413"/>
                  <a:pt x="1526337" y="786413"/>
                  <a:pt x="1526337" y="786413"/>
                </a:cubicBezTo>
                <a:cubicBezTo>
                  <a:pt x="1521402" y="792970"/>
                  <a:pt x="1509887" y="803626"/>
                  <a:pt x="1493436" y="803626"/>
                </a:cubicBezTo>
                <a:cubicBezTo>
                  <a:pt x="1486034" y="803626"/>
                  <a:pt x="1477808" y="801987"/>
                  <a:pt x="1472051" y="795429"/>
                </a:cubicBezTo>
                <a:cubicBezTo>
                  <a:pt x="1467938" y="790511"/>
                  <a:pt x="1465470" y="783954"/>
                  <a:pt x="1465470" y="771659"/>
                </a:cubicBezTo>
                <a:cubicBezTo>
                  <a:pt x="1465470" y="695428"/>
                  <a:pt x="1465470" y="695428"/>
                  <a:pt x="1465470" y="695428"/>
                </a:cubicBezTo>
                <a:cubicBezTo>
                  <a:pt x="1427634" y="695428"/>
                  <a:pt x="1427634" y="695428"/>
                  <a:pt x="1427634" y="695428"/>
                </a:cubicBezTo>
                <a:close/>
                <a:moveTo>
                  <a:pt x="2187676" y="692997"/>
                </a:moveTo>
                <a:cubicBezTo>
                  <a:pt x="2146500" y="692997"/>
                  <a:pt x="2113121" y="725652"/>
                  <a:pt x="2113121" y="765934"/>
                </a:cubicBezTo>
                <a:cubicBezTo>
                  <a:pt x="2113121" y="806216"/>
                  <a:pt x="2146500" y="838872"/>
                  <a:pt x="2187676" y="838872"/>
                </a:cubicBezTo>
                <a:cubicBezTo>
                  <a:pt x="2228852" y="838872"/>
                  <a:pt x="2262231" y="806216"/>
                  <a:pt x="2262231" y="765934"/>
                </a:cubicBezTo>
                <a:cubicBezTo>
                  <a:pt x="2262231" y="725652"/>
                  <a:pt x="2228852" y="692997"/>
                  <a:pt x="2187676" y="692997"/>
                </a:cubicBezTo>
                <a:close/>
                <a:moveTo>
                  <a:pt x="1742780" y="692997"/>
                </a:moveTo>
                <a:cubicBezTo>
                  <a:pt x="1714787" y="692997"/>
                  <a:pt x="1688441" y="709387"/>
                  <a:pt x="1688441" y="736431"/>
                </a:cubicBezTo>
                <a:cubicBezTo>
                  <a:pt x="1688441" y="781505"/>
                  <a:pt x="1756776" y="774129"/>
                  <a:pt x="1756776" y="794617"/>
                </a:cubicBezTo>
                <a:cubicBezTo>
                  <a:pt x="1756776" y="801993"/>
                  <a:pt x="1749366" y="806910"/>
                  <a:pt x="1738663" y="806910"/>
                </a:cubicBezTo>
                <a:cubicBezTo>
                  <a:pt x="1724667" y="806910"/>
                  <a:pt x="1709847" y="801993"/>
                  <a:pt x="1699968" y="792978"/>
                </a:cubicBezTo>
                <a:lnTo>
                  <a:pt x="1681855" y="820023"/>
                </a:lnTo>
                <a:cubicBezTo>
                  <a:pt x="1698321" y="832315"/>
                  <a:pt x="1718903" y="838872"/>
                  <a:pt x="1738663" y="838872"/>
                </a:cubicBezTo>
                <a:cubicBezTo>
                  <a:pt x="1768302" y="838872"/>
                  <a:pt x="1794648" y="822481"/>
                  <a:pt x="1794648" y="795437"/>
                </a:cubicBezTo>
                <a:cubicBezTo>
                  <a:pt x="1794648" y="747085"/>
                  <a:pt x="1726313" y="753641"/>
                  <a:pt x="1726313" y="735612"/>
                </a:cubicBezTo>
                <a:cubicBezTo>
                  <a:pt x="1726313" y="728236"/>
                  <a:pt x="1735370" y="724138"/>
                  <a:pt x="1745249" y="724138"/>
                </a:cubicBezTo>
                <a:cubicBezTo>
                  <a:pt x="1755952" y="724138"/>
                  <a:pt x="1765009" y="729056"/>
                  <a:pt x="1772419" y="733973"/>
                </a:cubicBezTo>
                <a:cubicBezTo>
                  <a:pt x="1790531" y="706928"/>
                  <a:pt x="1790531" y="706928"/>
                  <a:pt x="1790531" y="706928"/>
                </a:cubicBezTo>
                <a:cubicBezTo>
                  <a:pt x="1780652" y="699553"/>
                  <a:pt x="1760892" y="692997"/>
                  <a:pt x="1742780" y="692997"/>
                </a:cubicBezTo>
                <a:close/>
                <a:moveTo>
                  <a:pt x="1318858" y="692996"/>
                </a:moveTo>
                <a:cubicBezTo>
                  <a:pt x="1277489" y="692996"/>
                  <a:pt x="1243953" y="725651"/>
                  <a:pt x="1243953" y="765934"/>
                </a:cubicBezTo>
                <a:cubicBezTo>
                  <a:pt x="1243953" y="806216"/>
                  <a:pt x="1277489" y="838871"/>
                  <a:pt x="1318858" y="838871"/>
                </a:cubicBezTo>
                <a:cubicBezTo>
                  <a:pt x="1360226" y="838871"/>
                  <a:pt x="1393762" y="806216"/>
                  <a:pt x="1393762" y="765934"/>
                </a:cubicBezTo>
                <a:cubicBezTo>
                  <a:pt x="1393762" y="725651"/>
                  <a:pt x="1360226" y="692996"/>
                  <a:pt x="1318858" y="692996"/>
                </a:cubicBezTo>
                <a:close/>
                <a:moveTo>
                  <a:pt x="1971694" y="668337"/>
                </a:moveTo>
                <a:cubicBezTo>
                  <a:pt x="1999693" y="668337"/>
                  <a:pt x="1999693" y="668337"/>
                  <a:pt x="1999693" y="668337"/>
                </a:cubicBezTo>
                <a:cubicBezTo>
                  <a:pt x="2011222" y="668337"/>
                  <a:pt x="2016986" y="670795"/>
                  <a:pt x="2021104" y="674891"/>
                </a:cubicBezTo>
                <a:cubicBezTo>
                  <a:pt x="2024397" y="678986"/>
                  <a:pt x="2026868" y="683901"/>
                  <a:pt x="2026868" y="689635"/>
                </a:cubicBezTo>
                <a:cubicBezTo>
                  <a:pt x="2026868" y="695370"/>
                  <a:pt x="2024397" y="700285"/>
                  <a:pt x="2021104" y="704380"/>
                </a:cubicBezTo>
                <a:cubicBezTo>
                  <a:pt x="2016986" y="708476"/>
                  <a:pt x="2011222" y="711753"/>
                  <a:pt x="1999693" y="711753"/>
                </a:cubicBezTo>
                <a:cubicBezTo>
                  <a:pt x="1971694" y="711753"/>
                  <a:pt x="1971694" y="711753"/>
                  <a:pt x="1971694" y="711753"/>
                </a:cubicBezTo>
                <a:close/>
                <a:moveTo>
                  <a:pt x="1932234" y="633258"/>
                </a:moveTo>
                <a:cubicBezTo>
                  <a:pt x="1932234" y="835400"/>
                  <a:pt x="1932234" y="835400"/>
                  <a:pt x="1932234" y="835400"/>
                </a:cubicBezTo>
                <a:cubicBezTo>
                  <a:pt x="2011945" y="835400"/>
                  <a:pt x="2011945" y="835400"/>
                  <a:pt x="2011945" y="835400"/>
                </a:cubicBezTo>
                <a:cubicBezTo>
                  <a:pt x="2037420" y="835400"/>
                  <a:pt x="2053034" y="828852"/>
                  <a:pt x="2064538" y="817395"/>
                </a:cubicBezTo>
                <a:cubicBezTo>
                  <a:pt x="2076043" y="806756"/>
                  <a:pt x="2083439" y="791207"/>
                  <a:pt x="2083439" y="774021"/>
                </a:cubicBezTo>
                <a:cubicBezTo>
                  <a:pt x="2083439" y="751106"/>
                  <a:pt x="2071112" y="731464"/>
                  <a:pt x="2053034" y="722462"/>
                </a:cubicBezTo>
                <a:cubicBezTo>
                  <a:pt x="2059608" y="715097"/>
                  <a:pt x="2066182" y="702002"/>
                  <a:pt x="2066182" y="688090"/>
                </a:cubicBezTo>
                <a:cubicBezTo>
                  <a:pt x="2066182" y="671722"/>
                  <a:pt x="2057964" y="657809"/>
                  <a:pt x="2047281" y="647989"/>
                </a:cubicBezTo>
                <a:cubicBezTo>
                  <a:pt x="2037420" y="638986"/>
                  <a:pt x="2024272" y="633258"/>
                  <a:pt x="2001262" y="633258"/>
                </a:cubicBezTo>
                <a:close/>
                <a:moveTo>
                  <a:pt x="1097636" y="633257"/>
                </a:moveTo>
                <a:lnTo>
                  <a:pt x="1097636" y="835399"/>
                </a:lnTo>
                <a:lnTo>
                  <a:pt x="1222651" y="835399"/>
                </a:lnTo>
                <a:lnTo>
                  <a:pt x="1222651" y="801014"/>
                </a:lnTo>
                <a:lnTo>
                  <a:pt x="1137096" y="801014"/>
                </a:lnTo>
                <a:lnTo>
                  <a:pt x="1137096" y="633257"/>
                </a:lnTo>
                <a:close/>
                <a:moveTo>
                  <a:pt x="2375024" y="630827"/>
                </a:moveTo>
                <a:lnTo>
                  <a:pt x="2375024" y="835400"/>
                </a:lnTo>
                <a:lnTo>
                  <a:pt x="2412738" y="835400"/>
                </a:lnTo>
                <a:lnTo>
                  <a:pt x="2412738" y="774966"/>
                </a:lnTo>
                <a:lnTo>
                  <a:pt x="2472801" y="835400"/>
                </a:lnTo>
                <a:lnTo>
                  <a:pt x="2523086" y="835400"/>
                </a:lnTo>
                <a:lnTo>
                  <a:pt x="2445563" y="758642"/>
                </a:lnTo>
                <a:lnTo>
                  <a:pt x="2514705" y="695429"/>
                </a:lnTo>
                <a:lnTo>
                  <a:pt x="2461277" y="695429"/>
                </a:lnTo>
                <a:lnTo>
                  <a:pt x="2412738" y="740581"/>
                </a:lnTo>
                <a:lnTo>
                  <a:pt x="2412738" y="630827"/>
                </a:lnTo>
                <a:close/>
                <a:moveTo>
                  <a:pt x="2296802" y="630827"/>
                </a:moveTo>
                <a:lnTo>
                  <a:pt x="2296802" y="835400"/>
                </a:lnTo>
                <a:lnTo>
                  <a:pt x="2334516" y="835400"/>
                </a:lnTo>
                <a:lnTo>
                  <a:pt x="2334516" y="630827"/>
                </a:lnTo>
                <a:close/>
                <a:moveTo>
                  <a:pt x="1629998" y="621795"/>
                </a:moveTo>
                <a:cubicBezTo>
                  <a:pt x="1616401" y="621795"/>
                  <a:pt x="1605379" y="632602"/>
                  <a:pt x="1605379" y="645934"/>
                </a:cubicBezTo>
                <a:cubicBezTo>
                  <a:pt x="1605379" y="659267"/>
                  <a:pt x="1616401" y="670073"/>
                  <a:pt x="1629998" y="670073"/>
                </a:cubicBezTo>
                <a:cubicBezTo>
                  <a:pt x="1643595" y="670073"/>
                  <a:pt x="1654617" y="659267"/>
                  <a:pt x="1654617" y="645934"/>
                </a:cubicBezTo>
                <a:cubicBezTo>
                  <a:pt x="1654617" y="632602"/>
                  <a:pt x="1643595" y="621795"/>
                  <a:pt x="1629998" y="621795"/>
                </a:cubicBezTo>
                <a:close/>
                <a:moveTo>
                  <a:pt x="455374" y="326573"/>
                </a:moveTo>
                <a:cubicBezTo>
                  <a:pt x="446321" y="326573"/>
                  <a:pt x="439737" y="333948"/>
                  <a:pt x="439737" y="342143"/>
                </a:cubicBezTo>
                <a:cubicBezTo>
                  <a:pt x="439737" y="878884"/>
                  <a:pt x="439737" y="878884"/>
                  <a:pt x="439737" y="878884"/>
                </a:cubicBezTo>
                <a:cubicBezTo>
                  <a:pt x="439737" y="1014094"/>
                  <a:pt x="550014" y="1124721"/>
                  <a:pt x="686624" y="1124721"/>
                </a:cubicBezTo>
                <a:cubicBezTo>
                  <a:pt x="823235" y="1124721"/>
                  <a:pt x="933512" y="1014094"/>
                  <a:pt x="933512" y="878884"/>
                </a:cubicBezTo>
                <a:cubicBezTo>
                  <a:pt x="933512" y="763341"/>
                  <a:pt x="933512" y="763341"/>
                  <a:pt x="933512" y="763341"/>
                </a:cubicBezTo>
                <a:cubicBezTo>
                  <a:pt x="933512" y="691230"/>
                  <a:pt x="875081" y="632229"/>
                  <a:pt x="802661" y="632229"/>
                </a:cubicBezTo>
                <a:cubicBezTo>
                  <a:pt x="730241" y="632229"/>
                  <a:pt x="670988" y="691230"/>
                  <a:pt x="670988" y="763341"/>
                </a:cubicBezTo>
                <a:cubicBezTo>
                  <a:pt x="670988" y="904287"/>
                  <a:pt x="670988" y="904287"/>
                  <a:pt x="670988" y="904287"/>
                </a:cubicBezTo>
                <a:cubicBezTo>
                  <a:pt x="670988" y="913301"/>
                  <a:pt x="678395" y="919857"/>
                  <a:pt x="686624" y="919857"/>
                </a:cubicBezTo>
                <a:cubicBezTo>
                  <a:pt x="694854" y="919857"/>
                  <a:pt x="702261" y="913301"/>
                  <a:pt x="702261" y="904287"/>
                </a:cubicBezTo>
                <a:cubicBezTo>
                  <a:pt x="702261" y="763341"/>
                  <a:pt x="702261" y="763341"/>
                  <a:pt x="702261" y="763341"/>
                </a:cubicBezTo>
                <a:cubicBezTo>
                  <a:pt x="702261" y="708438"/>
                  <a:pt x="746700" y="663368"/>
                  <a:pt x="802661" y="663368"/>
                </a:cubicBezTo>
                <a:cubicBezTo>
                  <a:pt x="857799" y="663368"/>
                  <a:pt x="903062" y="708438"/>
                  <a:pt x="903062" y="763341"/>
                </a:cubicBezTo>
                <a:cubicBezTo>
                  <a:pt x="903062" y="878884"/>
                  <a:pt x="903062" y="878884"/>
                  <a:pt x="903062" y="878884"/>
                </a:cubicBezTo>
                <a:cubicBezTo>
                  <a:pt x="903062" y="997705"/>
                  <a:pt x="805953" y="1093581"/>
                  <a:pt x="686624" y="1093581"/>
                </a:cubicBezTo>
                <a:cubicBezTo>
                  <a:pt x="567296" y="1093581"/>
                  <a:pt x="470187" y="997705"/>
                  <a:pt x="470187" y="878884"/>
                </a:cubicBezTo>
                <a:cubicBezTo>
                  <a:pt x="470187" y="342143"/>
                  <a:pt x="470187" y="342143"/>
                  <a:pt x="470187" y="342143"/>
                </a:cubicBezTo>
                <a:cubicBezTo>
                  <a:pt x="470187" y="333948"/>
                  <a:pt x="463603" y="326573"/>
                  <a:pt x="455374" y="326573"/>
                </a:cubicBezTo>
                <a:close/>
                <a:moveTo>
                  <a:pt x="0" y="0"/>
                </a:moveTo>
                <a:lnTo>
                  <a:pt x="4965698" y="0"/>
                </a:lnTo>
                <a:lnTo>
                  <a:pt x="49656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3F2F3B-4262-4BB6-81AC-13B97CCD2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6378" y="377630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6923E7-1FDD-459B-A61D-4366D4DD3A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6378" y="5396078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1ADC921-CBA5-43C1-98B0-B1F4370EC3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261" y="68769"/>
            <a:ext cx="2357715" cy="112013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D30296-4AF6-4BC1-8020-5E7BAD361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6378" y="4947838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04FD187-F5BA-4C84-89DA-8FF71CE6F04C}"/>
              </a:ext>
            </a:extLst>
          </p:cNvPr>
          <p:cNvCxnSpPr>
            <a:cxnSpLocks/>
          </p:cNvCxnSpPr>
          <p:nvPr userDrawn="1"/>
        </p:nvCxnSpPr>
        <p:spPr>
          <a:xfrm>
            <a:off x="5746378" y="3429000"/>
            <a:ext cx="56656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AD5809-9DF9-40C9-8F06-2AE00801A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261" y="68769"/>
            <a:ext cx="2357715" cy="11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724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AD7B2E-3DDD-44EC-A060-19685131D4FB}"/>
              </a:ext>
            </a:extLst>
          </p:cNvPr>
          <p:cNvSpPr/>
          <p:nvPr userDrawn="1"/>
        </p:nvSpPr>
        <p:spPr>
          <a:xfrm>
            <a:off x="0" y="0"/>
            <a:ext cx="4966447" cy="6858000"/>
          </a:xfrm>
          <a:prstGeom prst="rect">
            <a:avLst/>
          </a:prstGeom>
          <a:solidFill>
            <a:srgbClr val="FF5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129F98F-30D5-4CF0-9954-7B44E8004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67" y="161361"/>
            <a:ext cx="2357715" cy="1129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3F2F3B-4262-4BB6-81AC-13B97CCD2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6378" y="377630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/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04FD187-F5BA-4C84-89DA-8FF71CE6F04C}"/>
              </a:ext>
            </a:extLst>
          </p:cNvPr>
          <p:cNvCxnSpPr>
            <a:cxnSpLocks/>
          </p:cNvCxnSpPr>
          <p:nvPr userDrawn="1"/>
        </p:nvCxnSpPr>
        <p:spPr>
          <a:xfrm>
            <a:off x="5746378" y="3429000"/>
            <a:ext cx="56656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32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AD7B2E-3DDD-44EC-A060-19685131D4FB}"/>
              </a:ext>
            </a:extLst>
          </p:cNvPr>
          <p:cNvSpPr/>
          <p:nvPr userDrawn="1"/>
        </p:nvSpPr>
        <p:spPr>
          <a:xfrm>
            <a:off x="0" y="0"/>
            <a:ext cx="4966447" cy="6858000"/>
          </a:xfrm>
          <a:prstGeom prst="rect">
            <a:avLst/>
          </a:prstGeom>
          <a:solidFill>
            <a:srgbClr val="FFC2A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3F2F3B-4262-4BB6-81AC-13B97CCD2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6378" y="377630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/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04FD187-F5BA-4C84-89DA-8FF71CE6F04C}"/>
              </a:ext>
            </a:extLst>
          </p:cNvPr>
          <p:cNvCxnSpPr>
            <a:cxnSpLocks/>
          </p:cNvCxnSpPr>
          <p:nvPr userDrawn="1"/>
        </p:nvCxnSpPr>
        <p:spPr>
          <a:xfrm>
            <a:off x="5746378" y="3429000"/>
            <a:ext cx="56656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1959B1-0285-44B7-B5A9-CBF5555FB6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261" y="68769"/>
            <a:ext cx="2357715" cy="11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361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3144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F7D2F-E5DA-4A4A-BFD6-2C2384B37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1631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B69B7C-0A46-482B-BD35-237A8E3CAF0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5pPr>
              <a:defRPr sz="1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19530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F7D2F-E5DA-4A4A-BFD6-2C2384B37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B69B7C-0A46-482B-BD35-237A8E3CAF0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5pPr>
              <a:defRPr sz="1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7606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F7D2F-E5DA-4A4A-BFD6-2C2384B37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B69B7C-0A46-482B-BD35-237A8E3CAF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3108" y="1688766"/>
            <a:ext cx="11305784" cy="4389771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700" dirty="0"/>
            </a:lvl3pPr>
            <a:lvl4pPr>
              <a:defRPr lang="en-US" dirty="0"/>
            </a:lvl4pPr>
            <a:lvl5pPr>
              <a:defRPr lang="en-GB" sz="1400" dirty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19F4C2B-B634-4611-A850-F25A436C27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108" y="6455627"/>
            <a:ext cx="9561504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176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with titles &amp;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F7D2F-E5DA-4A4A-BFD6-2C2384B37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B69B7C-0A46-482B-BD35-237A8E3CAF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3108" y="2143307"/>
            <a:ext cx="5455668" cy="3935231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700" dirty="0"/>
            </a:lvl3pPr>
            <a:lvl4pPr>
              <a:defRPr lang="en-US" dirty="0"/>
            </a:lvl4pPr>
            <a:lvl5pPr>
              <a:defRPr lang="en-GB" sz="1400" dirty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19F4C2B-B634-4611-A850-F25A436C27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108" y="6455627"/>
            <a:ext cx="9561504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FD700F7-78A6-4116-8412-74B68210E7A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93224" y="2143307"/>
            <a:ext cx="5455668" cy="3935231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700" dirty="0"/>
            </a:lvl3pPr>
            <a:lvl4pPr>
              <a:defRPr lang="en-US" dirty="0"/>
            </a:lvl4pPr>
            <a:lvl5pPr>
              <a:defRPr lang="en-GB" sz="1400" dirty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2E865C2A-9726-4DED-974C-E051B5FBB8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108" y="1685925"/>
            <a:ext cx="5455668" cy="349063"/>
          </a:xfrm>
        </p:spPr>
        <p:txBody>
          <a:bodyPr/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Title 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595A8447-2AB5-4766-8D57-5CBE9B48A8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3224" y="1685925"/>
            <a:ext cx="5455668" cy="349063"/>
          </a:xfrm>
        </p:spPr>
        <p:txBody>
          <a:bodyPr/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95793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&amp;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F7D2F-E5DA-4A4A-BFD6-2C2384B37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B69B7C-0A46-482B-BD35-237A8E3CAF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738" y="1688766"/>
            <a:ext cx="5455668" cy="4389771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700" dirty="0"/>
            </a:lvl3pPr>
            <a:lvl4pPr>
              <a:defRPr lang="en-US" dirty="0"/>
            </a:lvl4pPr>
            <a:lvl5pPr>
              <a:defRPr lang="en-GB" sz="1400" dirty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19F4C2B-B634-4611-A850-F25A436C27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108" y="6455627"/>
            <a:ext cx="9561504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FD700F7-78A6-4116-8412-74B68210E7A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9854" y="1688766"/>
            <a:ext cx="5455668" cy="4389771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700" dirty="0"/>
            </a:lvl3pPr>
            <a:lvl4pPr>
              <a:defRPr lang="en-US" dirty="0"/>
            </a:lvl4pPr>
            <a:lvl5pPr>
              <a:defRPr lang="en-GB" sz="1400" dirty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2399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323962-28F2-46AD-AFFB-B38F1955B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5850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1C3F93F-DC47-4EAE-A0FC-BFCBEB7732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" y="2"/>
            <a:ext cx="3594845" cy="6857998"/>
          </a:xfrm>
          <a:custGeom>
            <a:avLst/>
            <a:gdLst>
              <a:gd name="connsiteX0" fmla="*/ 686799 w 3594845"/>
              <a:gd name="connsiteY0" fmla="*/ 1006630 h 6857998"/>
              <a:gd name="connsiteX1" fmla="*/ 660434 w 3594845"/>
              <a:gd name="connsiteY1" fmla="*/ 1032853 h 6857998"/>
              <a:gd name="connsiteX2" fmla="*/ 686799 w 3594845"/>
              <a:gd name="connsiteY2" fmla="*/ 1059076 h 6857998"/>
              <a:gd name="connsiteX3" fmla="*/ 713164 w 3594845"/>
              <a:gd name="connsiteY3" fmla="*/ 1032853 h 6857998"/>
              <a:gd name="connsiteX4" fmla="*/ 686799 w 3594845"/>
              <a:gd name="connsiteY4" fmla="*/ 1006630 h 6857998"/>
              <a:gd name="connsiteX5" fmla="*/ 2002774 w 3594845"/>
              <a:gd name="connsiteY5" fmla="*/ 991001 h 6857998"/>
              <a:gd name="connsiteX6" fmla="*/ 2002774 w 3594845"/>
              <a:gd name="connsiteY6" fmla="*/ 1061486 h 6857998"/>
              <a:gd name="connsiteX7" fmla="*/ 2011019 w 3594845"/>
              <a:gd name="connsiteY7" fmla="*/ 1098368 h 6857998"/>
              <a:gd name="connsiteX8" fmla="*/ 2060490 w 3594845"/>
              <a:gd name="connsiteY8" fmla="*/ 1125415 h 6857998"/>
              <a:gd name="connsiteX9" fmla="*/ 2105011 w 3594845"/>
              <a:gd name="connsiteY9" fmla="*/ 1104925 h 6857998"/>
              <a:gd name="connsiteX10" fmla="*/ 2105011 w 3594845"/>
              <a:gd name="connsiteY10" fmla="*/ 1122956 h 6857998"/>
              <a:gd name="connsiteX11" fmla="*/ 2121501 w 3594845"/>
              <a:gd name="connsiteY11" fmla="*/ 1122956 h 6857998"/>
              <a:gd name="connsiteX12" fmla="*/ 2121501 w 3594845"/>
              <a:gd name="connsiteY12" fmla="*/ 991001 h 6857998"/>
              <a:gd name="connsiteX13" fmla="*/ 2104186 w 3594845"/>
              <a:gd name="connsiteY13" fmla="*/ 991001 h 6857998"/>
              <a:gd name="connsiteX14" fmla="*/ 2104186 w 3594845"/>
              <a:gd name="connsiteY14" fmla="*/ 1082796 h 6857998"/>
              <a:gd name="connsiteX15" fmla="*/ 2060490 w 3594845"/>
              <a:gd name="connsiteY15" fmla="*/ 1109843 h 6857998"/>
              <a:gd name="connsiteX16" fmla="*/ 2026685 w 3594845"/>
              <a:gd name="connsiteY16" fmla="*/ 1092631 h 6857998"/>
              <a:gd name="connsiteX17" fmla="*/ 2019264 w 3594845"/>
              <a:gd name="connsiteY17" fmla="*/ 1059028 h 6857998"/>
              <a:gd name="connsiteX18" fmla="*/ 2019264 w 3594845"/>
              <a:gd name="connsiteY18" fmla="*/ 991001 h 6857998"/>
              <a:gd name="connsiteX19" fmla="*/ 2002774 w 3594845"/>
              <a:gd name="connsiteY19" fmla="*/ 991001 h 6857998"/>
              <a:gd name="connsiteX20" fmla="*/ 1826077 w 3594845"/>
              <a:gd name="connsiteY20" fmla="*/ 991001 h 6857998"/>
              <a:gd name="connsiteX21" fmla="*/ 1826077 w 3594845"/>
              <a:gd name="connsiteY21" fmla="*/ 1061486 h 6857998"/>
              <a:gd name="connsiteX22" fmla="*/ 1833484 w 3594845"/>
              <a:gd name="connsiteY22" fmla="*/ 1098368 h 6857998"/>
              <a:gd name="connsiteX23" fmla="*/ 1883684 w 3594845"/>
              <a:gd name="connsiteY23" fmla="*/ 1125415 h 6857998"/>
              <a:gd name="connsiteX24" fmla="*/ 1928123 w 3594845"/>
              <a:gd name="connsiteY24" fmla="*/ 1104925 h 6857998"/>
              <a:gd name="connsiteX25" fmla="*/ 1928123 w 3594845"/>
              <a:gd name="connsiteY25" fmla="*/ 1122956 h 6857998"/>
              <a:gd name="connsiteX26" fmla="*/ 1943759 w 3594845"/>
              <a:gd name="connsiteY26" fmla="*/ 1122956 h 6857998"/>
              <a:gd name="connsiteX27" fmla="*/ 1943759 w 3594845"/>
              <a:gd name="connsiteY27" fmla="*/ 991001 h 6857998"/>
              <a:gd name="connsiteX28" fmla="*/ 1927300 w 3594845"/>
              <a:gd name="connsiteY28" fmla="*/ 991001 h 6857998"/>
              <a:gd name="connsiteX29" fmla="*/ 1927300 w 3594845"/>
              <a:gd name="connsiteY29" fmla="*/ 1082796 h 6857998"/>
              <a:gd name="connsiteX30" fmla="*/ 1883684 w 3594845"/>
              <a:gd name="connsiteY30" fmla="*/ 1109843 h 6857998"/>
              <a:gd name="connsiteX31" fmla="*/ 1849943 w 3594845"/>
              <a:gd name="connsiteY31" fmla="*/ 1092631 h 6857998"/>
              <a:gd name="connsiteX32" fmla="*/ 1842536 w 3594845"/>
              <a:gd name="connsiteY32" fmla="*/ 1059028 h 6857998"/>
              <a:gd name="connsiteX33" fmla="*/ 1842536 w 3594845"/>
              <a:gd name="connsiteY33" fmla="*/ 991001 h 6857998"/>
              <a:gd name="connsiteX34" fmla="*/ 1826077 w 3594845"/>
              <a:gd name="connsiteY34" fmla="*/ 991001 h 6857998"/>
              <a:gd name="connsiteX35" fmla="*/ 1621793 w 3594845"/>
              <a:gd name="connsiteY35" fmla="*/ 991000 h 6857998"/>
              <a:gd name="connsiteX36" fmla="*/ 1621793 w 3594845"/>
              <a:gd name="connsiteY36" fmla="*/ 1122984 h 6857998"/>
              <a:gd name="connsiteX37" fmla="*/ 1638206 w 3594845"/>
              <a:gd name="connsiteY37" fmla="*/ 1122984 h 6857998"/>
              <a:gd name="connsiteX38" fmla="*/ 1638206 w 3594845"/>
              <a:gd name="connsiteY38" fmla="*/ 991000 h 6857998"/>
              <a:gd name="connsiteX39" fmla="*/ 1392839 w 3594845"/>
              <a:gd name="connsiteY39" fmla="*/ 988569 h 6857998"/>
              <a:gd name="connsiteX40" fmla="*/ 1347590 w 3594845"/>
              <a:gd name="connsiteY40" fmla="*/ 1026263 h 6857998"/>
              <a:gd name="connsiteX41" fmla="*/ 1424102 w 3594845"/>
              <a:gd name="connsiteY41" fmla="*/ 1086901 h 6857998"/>
              <a:gd name="connsiteX42" fmla="*/ 1393662 w 3594845"/>
              <a:gd name="connsiteY42" fmla="*/ 1109845 h 6857998"/>
              <a:gd name="connsiteX43" fmla="*/ 1353349 w 3594845"/>
              <a:gd name="connsiteY43" fmla="*/ 1094276 h 6857998"/>
              <a:gd name="connsiteX44" fmla="*/ 1343476 w 3594845"/>
              <a:gd name="connsiteY44" fmla="*/ 1106568 h 6857998"/>
              <a:gd name="connsiteX45" fmla="*/ 1394484 w 3594845"/>
              <a:gd name="connsiteY45" fmla="*/ 1125414 h 6857998"/>
              <a:gd name="connsiteX46" fmla="*/ 1440556 w 3594845"/>
              <a:gd name="connsiteY46" fmla="*/ 1086082 h 6857998"/>
              <a:gd name="connsiteX47" fmla="*/ 1364044 w 3594845"/>
              <a:gd name="connsiteY47" fmla="*/ 1026263 h 6857998"/>
              <a:gd name="connsiteX48" fmla="*/ 1393662 w 3594845"/>
              <a:gd name="connsiteY48" fmla="*/ 1004138 h 6857998"/>
              <a:gd name="connsiteX49" fmla="*/ 1426569 w 3594845"/>
              <a:gd name="connsiteY49" fmla="*/ 1014791 h 6857998"/>
              <a:gd name="connsiteX50" fmla="*/ 1435619 w 3594845"/>
              <a:gd name="connsiteY50" fmla="*/ 1000861 h 6857998"/>
              <a:gd name="connsiteX51" fmla="*/ 1392839 w 3594845"/>
              <a:gd name="connsiteY51" fmla="*/ 988569 h 6857998"/>
              <a:gd name="connsiteX52" fmla="*/ 1239903 w 3594845"/>
              <a:gd name="connsiteY52" fmla="*/ 988569 h 6857998"/>
              <a:gd name="connsiteX53" fmla="*/ 1192917 w 3594845"/>
              <a:gd name="connsiteY53" fmla="*/ 1009879 h 6857998"/>
              <a:gd name="connsiteX54" fmla="*/ 1192917 w 3594845"/>
              <a:gd name="connsiteY54" fmla="*/ 991028 h 6857998"/>
              <a:gd name="connsiteX55" fmla="*/ 1177255 w 3594845"/>
              <a:gd name="connsiteY55" fmla="*/ 991028 h 6857998"/>
              <a:gd name="connsiteX56" fmla="*/ 1177255 w 3594845"/>
              <a:gd name="connsiteY56" fmla="*/ 1122983 h 6857998"/>
              <a:gd name="connsiteX57" fmla="*/ 1193742 w 3594845"/>
              <a:gd name="connsiteY57" fmla="*/ 1122983 h 6857998"/>
              <a:gd name="connsiteX58" fmla="*/ 1193742 w 3594845"/>
              <a:gd name="connsiteY58" fmla="*/ 1031188 h 6857998"/>
              <a:gd name="connsiteX59" fmla="*/ 1239903 w 3594845"/>
              <a:gd name="connsiteY59" fmla="*/ 1004141 h 6857998"/>
              <a:gd name="connsiteX60" fmla="*/ 1274524 w 3594845"/>
              <a:gd name="connsiteY60" fmla="*/ 1021353 h 6857998"/>
              <a:gd name="connsiteX61" fmla="*/ 1281943 w 3594845"/>
              <a:gd name="connsiteY61" fmla="*/ 1054137 h 6857998"/>
              <a:gd name="connsiteX62" fmla="*/ 1281943 w 3594845"/>
              <a:gd name="connsiteY62" fmla="*/ 1122983 h 6857998"/>
              <a:gd name="connsiteX63" fmla="*/ 1298429 w 3594845"/>
              <a:gd name="connsiteY63" fmla="*/ 1122983 h 6857998"/>
              <a:gd name="connsiteX64" fmla="*/ 1298429 w 3594845"/>
              <a:gd name="connsiteY64" fmla="*/ 1052498 h 6857998"/>
              <a:gd name="connsiteX65" fmla="*/ 1286889 w 3594845"/>
              <a:gd name="connsiteY65" fmla="*/ 1010698 h 6857998"/>
              <a:gd name="connsiteX66" fmla="*/ 1239903 w 3594845"/>
              <a:gd name="connsiteY66" fmla="*/ 988569 h 6857998"/>
              <a:gd name="connsiteX67" fmla="*/ 2200381 w 3594845"/>
              <a:gd name="connsiteY67" fmla="*/ 955227 h 6857998"/>
              <a:gd name="connsiteX68" fmla="*/ 2200381 w 3594845"/>
              <a:gd name="connsiteY68" fmla="*/ 991228 h 6857998"/>
              <a:gd name="connsiteX69" fmla="*/ 2163406 w 3594845"/>
              <a:gd name="connsiteY69" fmla="*/ 991228 h 6857998"/>
              <a:gd name="connsiteX70" fmla="*/ 2163406 w 3594845"/>
              <a:gd name="connsiteY70" fmla="*/ 1006774 h 6857998"/>
              <a:gd name="connsiteX71" fmla="*/ 2200381 w 3594845"/>
              <a:gd name="connsiteY71" fmla="*/ 1006774 h 6857998"/>
              <a:gd name="connsiteX72" fmla="*/ 2200381 w 3594845"/>
              <a:gd name="connsiteY72" fmla="*/ 1078777 h 6857998"/>
              <a:gd name="connsiteX73" fmla="*/ 2209419 w 3594845"/>
              <a:gd name="connsiteY73" fmla="*/ 1110687 h 6857998"/>
              <a:gd name="connsiteX74" fmla="*/ 2244750 w 3594845"/>
              <a:gd name="connsiteY74" fmla="*/ 1125415 h 6857998"/>
              <a:gd name="connsiteX75" fmla="*/ 2261183 w 3594845"/>
              <a:gd name="connsiteY75" fmla="*/ 1123779 h 6857998"/>
              <a:gd name="connsiteX76" fmla="*/ 2258718 w 3594845"/>
              <a:gd name="connsiteY76" fmla="*/ 1108233 h 6857998"/>
              <a:gd name="connsiteX77" fmla="*/ 2244750 w 3594845"/>
              <a:gd name="connsiteY77" fmla="*/ 1109869 h 6857998"/>
              <a:gd name="connsiteX78" fmla="*/ 2222565 w 3594845"/>
              <a:gd name="connsiteY78" fmla="*/ 1100869 h 6857998"/>
              <a:gd name="connsiteX79" fmla="*/ 2216814 w 3594845"/>
              <a:gd name="connsiteY79" fmla="*/ 1078777 h 6857998"/>
              <a:gd name="connsiteX80" fmla="*/ 2216814 w 3594845"/>
              <a:gd name="connsiteY80" fmla="*/ 1006774 h 6857998"/>
              <a:gd name="connsiteX81" fmla="*/ 2261183 w 3594845"/>
              <a:gd name="connsiteY81" fmla="*/ 1006774 h 6857998"/>
              <a:gd name="connsiteX82" fmla="*/ 2261183 w 3594845"/>
              <a:gd name="connsiteY82" fmla="*/ 991228 h 6857998"/>
              <a:gd name="connsiteX83" fmla="*/ 2216814 w 3594845"/>
              <a:gd name="connsiteY83" fmla="*/ 991228 h 6857998"/>
              <a:gd name="connsiteX84" fmla="*/ 2216814 w 3594845"/>
              <a:gd name="connsiteY84" fmla="*/ 955227 h 6857998"/>
              <a:gd name="connsiteX85" fmla="*/ 2200381 w 3594845"/>
              <a:gd name="connsiteY85" fmla="*/ 955227 h 6857998"/>
              <a:gd name="connsiteX86" fmla="*/ 1717170 w 3594845"/>
              <a:gd name="connsiteY86" fmla="*/ 955227 h 6857998"/>
              <a:gd name="connsiteX87" fmla="*/ 1717170 w 3594845"/>
              <a:gd name="connsiteY87" fmla="*/ 991228 h 6857998"/>
              <a:gd name="connsiteX88" fmla="*/ 1680110 w 3594845"/>
              <a:gd name="connsiteY88" fmla="*/ 991228 h 6857998"/>
              <a:gd name="connsiteX89" fmla="*/ 1680110 w 3594845"/>
              <a:gd name="connsiteY89" fmla="*/ 1006774 h 6857998"/>
              <a:gd name="connsiteX90" fmla="*/ 1717170 w 3594845"/>
              <a:gd name="connsiteY90" fmla="*/ 1006774 h 6857998"/>
              <a:gd name="connsiteX91" fmla="*/ 1717170 w 3594845"/>
              <a:gd name="connsiteY91" fmla="*/ 1078777 h 6857998"/>
              <a:gd name="connsiteX92" fmla="*/ 1726228 w 3594845"/>
              <a:gd name="connsiteY92" fmla="*/ 1110687 h 6857998"/>
              <a:gd name="connsiteX93" fmla="*/ 1761641 w 3594845"/>
              <a:gd name="connsiteY93" fmla="*/ 1125415 h 6857998"/>
              <a:gd name="connsiteX94" fmla="*/ 1778935 w 3594845"/>
              <a:gd name="connsiteY94" fmla="*/ 1123779 h 6857998"/>
              <a:gd name="connsiteX95" fmla="*/ 1775641 w 3594845"/>
              <a:gd name="connsiteY95" fmla="*/ 1108233 h 6857998"/>
              <a:gd name="connsiteX96" fmla="*/ 1761641 w 3594845"/>
              <a:gd name="connsiteY96" fmla="*/ 1109869 h 6857998"/>
              <a:gd name="connsiteX97" fmla="*/ 1739405 w 3594845"/>
              <a:gd name="connsiteY97" fmla="*/ 1100868 h 6857998"/>
              <a:gd name="connsiteX98" fmla="*/ 1733640 w 3594845"/>
              <a:gd name="connsiteY98" fmla="*/ 1078777 h 6857998"/>
              <a:gd name="connsiteX99" fmla="*/ 1733640 w 3594845"/>
              <a:gd name="connsiteY99" fmla="*/ 1006774 h 6857998"/>
              <a:gd name="connsiteX100" fmla="*/ 1778935 w 3594845"/>
              <a:gd name="connsiteY100" fmla="*/ 1006774 h 6857998"/>
              <a:gd name="connsiteX101" fmla="*/ 1778935 w 3594845"/>
              <a:gd name="connsiteY101" fmla="*/ 991228 h 6857998"/>
              <a:gd name="connsiteX102" fmla="*/ 1733640 w 3594845"/>
              <a:gd name="connsiteY102" fmla="*/ 991228 h 6857998"/>
              <a:gd name="connsiteX103" fmla="*/ 1733640 w 3594845"/>
              <a:gd name="connsiteY103" fmla="*/ 955227 h 6857998"/>
              <a:gd name="connsiteX104" fmla="*/ 1717170 w 3594845"/>
              <a:gd name="connsiteY104" fmla="*/ 955227 h 6857998"/>
              <a:gd name="connsiteX105" fmla="*/ 1512186 w 3594845"/>
              <a:gd name="connsiteY105" fmla="*/ 955226 h 6857998"/>
              <a:gd name="connsiteX106" fmla="*/ 1512186 w 3594845"/>
              <a:gd name="connsiteY106" fmla="*/ 991228 h 6857998"/>
              <a:gd name="connsiteX107" fmla="*/ 1475127 w 3594845"/>
              <a:gd name="connsiteY107" fmla="*/ 991228 h 6857998"/>
              <a:gd name="connsiteX108" fmla="*/ 1475127 w 3594845"/>
              <a:gd name="connsiteY108" fmla="*/ 1006774 h 6857998"/>
              <a:gd name="connsiteX109" fmla="*/ 1512186 w 3594845"/>
              <a:gd name="connsiteY109" fmla="*/ 1006774 h 6857998"/>
              <a:gd name="connsiteX110" fmla="*/ 1512186 w 3594845"/>
              <a:gd name="connsiteY110" fmla="*/ 1078777 h 6857998"/>
              <a:gd name="connsiteX111" fmla="*/ 1521245 w 3594845"/>
              <a:gd name="connsiteY111" fmla="*/ 1110687 h 6857998"/>
              <a:gd name="connsiteX112" fmla="*/ 1556657 w 3594845"/>
              <a:gd name="connsiteY112" fmla="*/ 1125415 h 6857998"/>
              <a:gd name="connsiteX113" fmla="*/ 1573952 w 3594845"/>
              <a:gd name="connsiteY113" fmla="*/ 1123778 h 6857998"/>
              <a:gd name="connsiteX114" fmla="*/ 1570658 w 3594845"/>
              <a:gd name="connsiteY114" fmla="*/ 1108232 h 6857998"/>
              <a:gd name="connsiteX115" fmla="*/ 1556657 w 3594845"/>
              <a:gd name="connsiteY115" fmla="*/ 1109868 h 6857998"/>
              <a:gd name="connsiteX116" fmla="*/ 1534422 w 3594845"/>
              <a:gd name="connsiteY116" fmla="*/ 1100868 h 6857998"/>
              <a:gd name="connsiteX117" fmla="*/ 1528657 w 3594845"/>
              <a:gd name="connsiteY117" fmla="*/ 1078777 h 6857998"/>
              <a:gd name="connsiteX118" fmla="*/ 1528657 w 3594845"/>
              <a:gd name="connsiteY118" fmla="*/ 1006774 h 6857998"/>
              <a:gd name="connsiteX119" fmla="*/ 1573952 w 3594845"/>
              <a:gd name="connsiteY119" fmla="*/ 1006774 h 6857998"/>
              <a:gd name="connsiteX120" fmla="*/ 1573952 w 3594845"/>
              <a:gd name="connsiteY120" fmla="*/ 991228 h 6857998"/>
              <a:gd name="connsiteX121" fmla="*/ 1528657 w 3594845"/>
              <a:gd name="connsiteY121" fmla="*/ 991228 h 6857998"/>
              <a:gd name="connsiteX122" fmla="*/ 1528657 w 3594845"/>
              <a:gd name="connsiteY122" fmla="*/ 955226 h 6857998"/>
              <a:gd name="connsiteX123" fmla="*/ 1512186 w 3594845"/>
              <a:gd name="connsiteY123" fmla="*/ 955226 h 6857998"/>
              <a:gd name="connsiteX124" fmla="*/ 1629999 w 3594845"/>
              <a:gd name="connsiteY124" fmla="*/ 930566 h 6857998"/>
              <a:gd name="connsiteX125" fmla="*/ 1615158 w 3594845"/>
              <a:gd name="connsiteY125" fmla="*/ 945328 h 6857998"/>
              <a:gd name="connsiteX126" fmla="*/ 1629999 w 3594845"/>
              <a:gd name="connsiteY126" fmla="*/ 960090 h 6857998"/>
              <a:gd name="connsiteX127" fmla="*/ 1644840 w 3594845"/>
              <a:gd name="connsiteY127" fmla="*/ 945328 h 6857998"/>
              <a:gd name="connsiteX128" fmla="*/ 1629999 w 3594845"/>
              <a:gd name="connsiteY128" fmla="*/ 930566 h 6857998"/>
              <a:gd name="connsiteX129" fmla="*/ 1097637 w 3594845"/>
              <a:gd name="connsiteY129" fmla="*/ 920841 h 6857998"/>
              <a:gd name="connsiteX130" fmla="*/ 1097637 w 3594845"/>
              <a:gd name="connsiteY130" fmla="*/ 1122983 h 6857998"/>
              <a:gd name="connsiteX131" fmla="*/ 1114748 w 3594845"/>
              <a:gd name="connsiteY131" fmla="*/ 1122983 h 6857998"/>
              <a:gd name="connsiteX132" fmla="*/ 1114748 w 3594845"/>
              <a:gd name="connsiteY132" fmla="*/ 920841 h 6857998"/>
              <a:gd name="connsiteX133" fmla="*/ 1971694 w 3594845"/>
              <a:gd name="connsiteY133" fmla="*/ 746138 h 6857998"/>
              <a:gd name="connsiteX134" fmla="*/ 2011122 w 3594845"/>
              <a:gd name="connsiteY134" fmla="*/ 746138 h 6857998"/>
              <a:gd name="connsiteX135" fmla="*/ 2036586 w 3594845"/>
              <a:gd name="connsiteY135" fmla="*/ 755147 h 6857998"/>
              <a:gd name="connsiteX136" fmla="*/ 2043979 w 3594845"/>
              <a:gd name="connsiteY136" fmla="*/ 773167 h 6857998"/>
              <a:gd name="connsiteX137" fmla="*/ 2036586 w 3594845"/>
              <a:gd name="connsiteY137" fmla="*/ 792005 h 6857998"/>
              <a:gd name="connsiteX138" fmla="*/ 2011122 w 3594845"/>
              <a:gd name="connsiteY138" fmla="*/ 801015 h 6857998"/>
              <a:gd name="connsiteX139" fmla="*/ 1971694 w 3594845"/>
              <a:gd name="connsiteY139" fmla="*/ 801015 h 6857998"/>
              <a:gd name="connsiteX140" fmla="*/ 1971694 w 3594845"/>
              <a:gd name="connsiteY140" fmla="*/ 746138 h 6857998"/>
              <a:gd name="connsiteX141" fmla="*/ 2187676 w 3594845"/>
              <a:gd name="connsiteY141" fmla="*/ 727381 h 6857998"/>
              <a:gd name="connsiteX142" fmla="*/ 2225215 w 3594845"/>
              <a:gd name="connsiteY142" fmla="*/ 765413 h 6857998"/>
              <a:gd name="connsiteX143" fmla="*/ 2187676 w 3594845"/>
              <a:gd name="connsiteY143" fmla="*/ 803445 h 6857998"/>
              <a:gd name="connsiteX144" fmla="*/ 2150136 w 3594845"/>
              <a:gd name="connsiteY144" fmla="*/ 765413 h 6857998"/>
              <a:gd name="connsiteX145" fmla="*/ 2187676 w 3594845"/>
              <a:gd name="connsiteY145" fmla="*/ 727381 h 6857998"/>
              <a:gd name="connsiteX146" fmla="*/ 1319032 w 3594845"/>
              <a:gd name="connsiteY146" fmla="*/ 727381 h 6857998"/>
              <a:gd name="connsiteX147" fmla="*/ 1356048 w 3594845"/>
              <a:gd name="connsiteY147" fmla="*/ 765413 h 6857998"/>
              <a:gd name="connsiteX148" fmla="*/ 1319032 w 3594845"/>
              <a:gd name="connsiteY148" fmla="*/ 803445 h 6857998"/>
              <a:gd name="connsiteX149" fmla="*/ 1282016 w 3594845"/>
              <a:gd name="connsiteY149" fmla="*/ 765413 h 6857998"/>
              <a:gd name="connsiteX150" fmla="*/ 1319032 w 3594845"/>
              <a:gd name="connsiteY150" fmla="*/ 727381 h 6857998"/>
              <a:gd name="connsiteX151" fmla="*/ 1610966 w 3594845"/>
              <a:gd name="connsiteY151" fmla="*/ 695428 h 6857998"/>
              <a:gd name="connsiteX152" fmla="*/ 1610966 w 3594845"/>
              <a:gd name="connsiteY152" fmla="*/ 835399 h 6857998"/>
              <a:gd name="connsiteX153" fmla="*/ 1649030 w 3594845"/>
              <a:gd name="connsiteY153" fmla="*/ 835399 h 6857998"/>
              <a:gd name="connsiteX154" fmla="*/ 1649030 w 3594845"/>
              <a:gd name="connsiteY154" fmla="*/ 695428 h 6857998"/>
              <a:gd name="connsiteX155" fmla="*/ 1427634 w 3594845"/>
              <a:gd name="connsiteY155" fmla="*/ 695428 h 6857998"/>
              <a:gd name="connsiteX156" fmla="*/ 1427634 w 3594845"/>
              <a:gd name="connsiteY156" fmla="*/ 770019 h 6857998"/>
              <a:gd name="connsiteX157" fmla="*/ 1441617 w 3594845"/>
              <a:gd name="connsiteY157" fmla="*/ 815921 h 6857998"/>
              <a:gd name="connsiteX158" fmla="*/ 1490146 w 3594845"/>
              <a:gd name="connsiteY158" fmla="*/ 838872 h 6857998"/>
              <a:gd name="connsiteX159" fmla="*/ 1527982 w 3594845"/>
              <a:gd name="connsiteY159" fmla="*/ 824118 h 6857998"/>
              <a:gd name="connsiteX160" fmla="*/ 1527982 w 3594845"/>
              <a:gd name="connsiteY160" fmla="*/ 835594 h 6857998"/>
              <a:gd name="connsiteX161" fmla="*/ 1564173 w 3594845"/>
              <a:gd name="connsiteY161" fmla="*/ 835594 h 6857998"/>
              <a:gd name="connsiteX162" fmla="*/ 1564173 w 3594845"/>
              <a:gd name="connsiteY162" fmla="*/ 695428 h 6857998"/>
              <a:gd name="connsiteX163" fmla="*/ 1526337 w 3594845"/>
              <a:gd name="connsiteY163" fmla="*/ 695428 h 6857998"/>
              <a:gd name="connsiteX164" fmla="*/ 1526337 w 3594845"/>
              <a:gd name="connsiteY164" fmla="*/ 786413 h 6857998"/>
              <a:gd name="connsiteX165" fmla="*/ 1493436 w 3594845"/>
              <a:gd name="connsiteY165" fmla="*/ 803626 h 6857998"/>
              <a:gd name="connsiteX166" fmla="*/ 1472051 w 3594845"/>
              <a:gd name="connsiteY166" fmla="*/ 795429 h 6857998"/>
              <a:gd name="connsiteX167" fmla="*/ 1465470 w 3594845"/>
              <a:gd name="connsiteY167" fmla="*/ 771659 h 6857998"/>
              <a:gd name="connsiteX168" fmla="*/ 1465470 w 3594845"/>
              <a:gd name="connsiteY168" fmla="*/ 695428 h 6857998"/>
              <a:gd name="connsiteX169" fmla="*/ 1427634 w 3594845"/>
              <a:gd name="connsiteY169" fmla="*/ 695428 h 6857998"/>
              <a:gd name="connsiteX170" fmla="*/ 2187676 w 3594845"/>
              <a:gd name="connsiteY170" fmla="*/ 692997 h 6857998"/>
              <a:gd name="connsiteX171" fmla="*/ 2113121 w 3594845"/>
              <a:gd name="connsiteY171" fmla="*/ 765934 h 6857998"/>
              <a:gd name="connsiteX172" fmla="*/ 2187676 w 3594845"/>
              <a:gd name="connsiteY172" fmla="*/ 838872 h 6857998"/>
              <a:gd name="connsiteX173" fmla="*/ 2262231 w 3594845"/>
              <a:gd name="connsiteY173" fmla="*/ 765934 h 6857998"/>
              <a:gd name="connsiteX174" fmla="*/ 2187676 w 3594845"/>
              <a:gd name="connsiteY174" fmla="*/ 692997 h 6857998"/>
              <a:gd name="connsiteX175" fmla="*/ 1742780 w 3594845"/>
              <a:gd name="connsiteY175" fmla="*/ 692997 h 6857998"/>
              <a:gd name="connsiteX176" fmla="*/ 1688441 w 3594845"/>
              <a:gd name="connsiteY176" fmla="*/ 736431 h 6857998"/>
              <a:gd name="connsiteX177" fmla="*/ 1756776 w 3594845"/>
              <a:gd name="connsiteY177" fmla="*/ 794617 h 6857998"/>
              <a:gd name="connsiteX178" fmla="*/ 1738663 w 3594845"/>
              <a:gd name="connsiteY178" fmla="*/ 806910 h 6857998"/>
              <a:gd name="connsiteX179" fmla="*/ 1699968 w 3594845"/>
              <a:gd name="connsiteY179" fmla="*/ 792978 h 6857998"/>
              <a:gd name="connsiteX180" fmla="*/ 1681855 w 3594845"/>
              <a:gd name="connsiteY180" fmla="*/ 820023 h 6857998"/>
              <a:gd name="connsiteX181" fmla="*/ 1738663 w 3594845"/>
              <a:gd name="connsiteY181" fmla="*/ 838872 h 6857998"/>
              <a:gd name="connsiteX182" fmla="*/ 1794648 w 3594845"/>
              <a:gd name="connsiteY182" fmla="*/ 795437 h 6857998"/>
              <a:gd name="connsiteX183" fmla="*/ 1726313 w 3594845"/>
              <a:gd name="connsiteY183" fmla="*/ 735612 h 6857998"/>
              <a:gd name="connsiteX184" fmla="*/ 1745249 w 3594845"/>
              <a:gd name="connsiteY184" fmla="*/ 724138 h 6857998"/>
              <a:gd name="connsiteX185" fmla="*/ 1772419 w 3594845"/>
              <a:gd name="connsiteY185" fmla="*/ 733973 h 6857998"/>
              <a:gd name="connsiteX186" fmla="*/ 1790531 w 3594845"/>
              <a:gd name="connsiteY186" fmla="*/ 706928 h 6857998"/>
              <a:gd name="connsiteX187" fmla="*/ 1742780 w 3594845"/>
              <a:gd name="connsiteY187" fmla="*/ 692997 h 6857998"/>
              <a:gd name="connsiteX188" fmla="*/ 1318858 w 3594845"/>
              <a:gd name="connsiteY188" fmla="*/ 692996 h 6857998"/>
              <a:gd name="connsiteX189" fmla="*/ 1243953 w 3594845"/>
              <a:gd name="connsiteY189" fmla="*/ 765934 h 6857998"/>
              <a:gd name="connsiteX190" fmla="*/ 1318858 w 3594845"/>
              <a:gd name="connsiteY190" fmla="*/ 838871 h 6857998"/>
              <a:gd name="connsiteX191" fmla="*/ 1393762 w 3594845"/>
              <a:gd name="connsiteY191" fmla="*/ 765934 h 6857998"/>
              <a:gd name="connsiteX192" fmla="*/ 1318858 w 3594845"/>
              <a:gd name="connsiteY192" fmla="*/ 692996 h 6857998"/>
              <a:gd name="connsiteX193" fmla="*/ 1971694 w 3594845"/>
              <a:gd name="connsiteY193" fmla="*/ 668337 h 6857998"/>
              <a:gd name="connsiteX194" fmla="*/ 1999693 w 3594845"/>
              <a:gd name="connsiteY194" fmla="*/ 668337 h 6857998"/>
              <a:gd name="connsiteX195" fmla="*/ 2021104 w 3594845"/>
              <a:gd name="connsiteY195" fmla="*/ 674891 h 6857998"/>
              <a:gd name="connsiteX196" fmla="*/ 2026868 w 3594845"/>
              <a:gd name="connsiteY196" fmla="*/ 689635 h 6857998"/>
              <a:gd name="connsiteX197" fmla="*/ 2021104 w 3594845"/>
              <a:gd name="connsiteY197" fmla="*/ 704380 h 6857998"/>
              <a:gd name="connsiteX198" fmla="*/ 1999693 w 3594845"/>
              <a:gd name="connsiteY198" fmla="*/ 711753 h 6857998"/>
              <a:gd name="connsiteX199" fmla="*/ 1971694 w 3594845"/>
              <a:gd name="connsiteY199" fmla="*/ 711753 h 6857998"/>
              <a:gd name="connsiteX200" fmla="*/ 1932234 w 3594845"/>
              <a:gd name="connsiteY200" fmla="*/ 633258 h 6857998"/>
              <a:gd name="connsiteX201" fmla="*/ 1932234 w 3594845"/>
              <a:gd name="connsiteY201" fmla="*/ 835400 h 6857998"/>
              <a:gd name="connsiteX202" fmla="*/ 2011945 w 3594845"/>
              <a:gd name="connsiteY202" fmla="*/ 835400 h 6857998"/>
              <a:gd name="connsiteX203" fmla="*/ 2064538 w 3594845"/>
              <a:gd name="connsiteY203" fmla="*/ 817395 h 6857998"/>
              <a:gd name="connsiteX204" fmla="*/ 2083439 w 3594845"/>
              <a:gd name="connsiteY204" fmla="*/ 774021 h 6857998"/>
              <a:gd name="connsiteX205" fmla="*/ 2053034 w 3594845"/>
              <a:gd name="connsiteY205" fmla="*/ 722462 h 6857998"/>
              <a:gd name="connsiteX206" fmla="*/ 2066182 w 3594845"/>
              <a:gd name="connsiteY206" fmla="*/ 688090 h 6857998"/>
              <a:gd name="connsiteX207" fmla="*/ 2047281 w 3594845"/>
              <a:gd name="connsiteY207" fmla="*/ 647989 h 6857998"/>
              <a:gd name="connsiteX208" fmla="*/ 2001262 w 3594845"/>
              <a:gd name="connsiteY208" fmla="*/ 633258 h 6857998"/>
              <a:gd name="connsiteX209" fmla="*/ 1097636 w 3594845"/>
              <a:gd name="connsiteY209" fmla="*/ 633257 h 6857998"/>
              <a:gd name="connsiteX210" fmla="*/ 1097636 w 3594845"/>
              <a:gd name="connsiteY210" fmla="*/ 835399 h 6857998"/>
              <a:gd name="connsiteX211" fmla="*/ 1222651 w 3594845"/>
              <a:gd name="connsiteY211" fmla="*/ 835399 h 6857998"/>
              <a:gd name="connsiteX212" fmla="*/ 1222651 w 3594845"/>
              <a:gd name="connsiteY212" fmla="*/ 801014 h 6857998"/>
              <a:gd name="connsiteX213" fmla="*/ 1137096 w 3594845"/>
              <a:gd name="connsiteY213" fmla="*/ 801014 h 6857998"/>
              <a:gd name="connsiteX214" fmla="*/ 1137096 w 3594845"/>
              <a:gd name="connsiteY214" fmla="*/ 633257 h 6857998"/>
              <a:gd name="connsiteX215" fmla="*/ 2375024 w 3594845"/>
              <a:gd name="connsiteY215" fmla="*/ 630827 h 6857998"/>
              <a:gd name="connsiteX216" fmla="*/ 2375024 w 3594845"/>
              <a:gd name="connsiteY216" fmla="*/ 835400 h 6857998"/>
              <a:gd name="connsiteX217" fmla="*/ 2412738 w 3594845"/>
              <a:gd name="connsiteY217" fmla="*/ 835400 h 6857998"/>
              <a:gd name="connsiteX218" fmla="*/ 2412738 w 3594845"/>
              <a:gd name="connsiteY218" fmla="*/ 774966 h 6857998"/>
              <a:gd name="connsiteX219" fmla="*/ 2472801 w 3594845"/>
              <a:gd name="connsiteY219" fmla="*/ 835400 h 6857998"/>
              <a:gd name="connsiteX220" fmla="*/ 2523086 w 3594845"/>
              <a:gd name="connsiteY220" fmla="*/ 835400 h 6857998"/>
              <a:gd name="connsiteX221" fmla="*/ 2445563 w 3594845"/>
              <a:gd name="connsiteY221" fmla="*/ 758642 h 6857998"/>
              <a:gd name="connsiteX222" fmla="*/ 2514705 w 3594845"/>
              <a:gd name="connsiteY222" fmla="*/ 695429 h 6857998"/>
              <a:gd name="connsiteX223" fmla="*/ 2461277 w 3594845"/>
              <a:gd name="connsiteY223" fmla="*/ 695429 h 6857998"/>
              <a:gd name="connsiteX224" fmla="*/ 2412738 w 3594845"/>
              <a:gd name="connsiteY224" fmla="*/ 740581 h 6857998"/>
              <a:gd name="connsiteX225" fmla="*/ 2412738 w 3594845"/>
              <a:gd name="connsiteY225" fmla="*/ 630827 h 6857998"/>
              <a:gd name="connsiteX226" fmla="*/ 2296802 w 3594845"/>
              <a:gd name="connsiteY226" fmla="*/ 630827 h 6857998"/>
              <a:gd name="connsiteX227" fmla="*/ 2296802 w 3594845"/>
              <a:gd name="connsiteY227" fmla="*/ 835400 h 6857998"/>
              <a:gd name="connsiteX228" fmla="*/ 2334516 w 3594845"/>
              <a:gd name="connsiteY228" fmla="*/ 835400 h 6857998"/>
              <a:gd name="connsiteX229" fmla="*/ 2334516 w 3594845"/>
              <a:gd name="connsiteY229" fmla="*/ 630827 h 6857998"/>
              <a:gd name="connsiteX230" fmla="*/ 1629998 w 3594845"/>
              <a:gd name="connsiteY230" fmla="*/ 621795 h 6857998"/>
              <a:gd name="connsiteX231" fmla="*/ 1605379 w 3594845"/>
              <a:gd name="connsiteY231" fmla="*/ 645934 h 6857998"/>
              <a:gd name="connsiteX232" fmla="*/ 1629998 w 3594845"/>
              <a:gd name="connsiteY232" fmla="*/ 670073 h 6857998"/>
              <a:gd name="connsiteX233" fmla="*/ 1654617 w 3594845"/>
              <a:gd name="connsiteY233" fmla="*/ 645934 h 6857998"/>
              <a:gd name="connsiteX234" fmla="*/ 1629998 w 3594845"/>
              <a:gd name="connsiteY234" fmla="*/ 621795 h 6857998"/>
              <a:gd name="connsiteX235" fmla="*/ 455374 w 3594845"/>
              <a:gd name="connsiteY235" fmla="*/ 326573 h 6857998"/>
              <a:gd name="connsiteX236" fmla="*/ 439737 w 3594845"/>
              <a:gd name="connsiteY236" fmla="*/ 342143 h 6857998"/>
              <a:gd name="connsiteX237" fmla="*/ 439737 w 3594845"/>
              <a:gd name="connsiteY237" fmla="*/ 878884 h 6857998"/>
              <a:gd name="connsiteX238" fmla="*/ 686624 w 3594845"/>
              <a:gd name="connsiteY238" fmla="*/ 1124721 h 6857998"/>
              <a:gd name="connsiteX239" fmla="*/ 933512 w 3594845"/>
              <a:gd name="connsiteY239" fmla="*/ 878884 h 6857998"/>
              <a:gd name="connsiteX240" fmla="*/ 933512 w 3594845"/>
              <a:gd name="connsiteY240" fmla="*/ 763341 h 6857998"/>
              <a:gd name="connsiteX241" fmla="*/ 802661 w 3594845"/>
              <a:gd name="connsiteY241" fmla="*/ 632229 h 6857998"/>
              <a:gd name="connsiteX242" fmla="*/ 670988 w 3594845"/>
              <a:gd name="connsiteY242" fmla="*/ 763341 h 6857998"/>
              <a:gd name="connsiteX243" fmla="*/ 670988 w 3594845"/>
              <a:gd name="connsiteY243" fmla="*/ 904287 h 6857998"/>
              <a:gd name="connsiteX244" fmla="*/ 686624 w 3594845"/>
              <a:gd name="connsiteY244" fmla="*/ 919857 h 6857998"/>
              <a:gd name="connsiteX245" fmla="*/ 702261 w 3594845"/>
              <a:gd name="connsiteY245" fmla="*/ 904287 h 6857998"/>
              <a:gd name="connsiteX246" fmla="*/ 702261 w 3594845"/>
              <a:gd name="connsiteY246" fmla="*/ 763341 h 6857998"/>
              <a:gd name="connsiteX247" fmla="*/ 802661 w 3594845"/>
              <a:gd name="connsiteY247" fmla="*/ 663368 h 6857998"/>
              <a:gd name="connsiteX248" fmla="*/ 903062 w 3594845"/>
              <a:gd name="connsiteY248" fmla="*/ 763341 h 6857998"/>
              <a:gd name="connsiteX249" fmla="*/ 903062 w 3594845"/>
              <a:gd name="connsiteY249" fmla="*/ 878884 h 6857998"/>
              <a:gd name="connsiteX250" fmla="*/ 686624 w 3594845"/>
              <a:gd name="connsiteY250" fmla="*/ 1093581 h 6857998"/>
              <a:gd name="connsiteX251" fmla="*/ 470187 w 3594845"/>
              <a:gd name="connsiteY251" fmla="*/ 878884 h 6857998"/>
              <a:gd name="connsiteX252" fmla="*/ 470187 w 3594845"/>
              <a:gd name="connsiteY252" fmla="*/ 342143 h 6857998"/>
              <a:gd name="connsiteX253" fmla="*/ 455374 w 3594845"/>
              <a:gd name="connsiteY253" fmla="*/ 326573 h 6857998"/>
              <a:gd name="connsiteX254" fmla="*/ 0 w 3594845"/>
              <a:gd name="connsiteY254" fmla="*/ 0 h 6857998"/>
              <a:gd name="connsiteX255" fmla="*/ 3594845 w 3594845"/>
              <a:gd name="connsiteY255" fmla="*/ 0 h 6857998"/>
              <a:gd name="connsiteX256" fmla="*/ 3594845 w 3594845"/>
              <a:gd name="connsiteY256" fmla="*/ 6857998 h 6857998"/>
              <a:gd name="connsiteX257" fmla="*/ 0 w 3594845"/>
              <a:gd name="connsiteY25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3594845" h="6857998">
                <a:moveTo>
                  <a:pt x="686799" y="1006630"/>
                </a:moveTo>
                <a:cubicBezTo>
                  <a:pt x="672238" y="1006630"/>
                  <a:pt x="660434" y="1018370"/>
                  <a:pt x="660434" y="1032853"/>
                </a:cubicBezTo>
                <a:cubicBezTo>
                  <a:pt x="660434" y="1047336"/>
                  <a:pt x="672238" y="1059076"/>
                  <a:pt x="686799" y="1059076"/>
                </a:cubicBezTo>
                <a:cubicBezTo>
                  <a:pt x="701360" y="1059076"/>
                  <a:pt x="713164" y="1047336"/>
                  <a:pt x="713164" y="1032853"/>
                </a:cubicBezTo>
                <a:cubicBezTo>
                  <a:pt x="713164" y="1018370"/>
                  <a:pt x="701360" y="1006630"/>
                  <a:pt x="686799" y="1006630"/>
                </a:cubicBezTo>
                <a:close/>
                <a:moveTo>
                  <a:pt x="2002774" y="991001"/>
                </a:moveTo>
                <a:cubicBezTo>
                  <a:pt x="2002774" y="1061486"/>
                  <a:pt x="2002774" y="1061486"/>
                  <a:pt x="2002774" y="1061486"/>
                </a:cubicBezTo>
                <a:cubicBezTo>
                  <a:pt x="2002774" y="1078698"/>
                  <a:pt x="2006072" y="1089353"/>
                  <a:pt x="2011019" y="1098368"/>
                </a:cubicBezTo>
                <a:cubicBezTo>
                  <a:pt x="2020089" y="1115580"/>
                  <a:pt x="2038228" y="1125415"/>
                  <a:pt x="2060490" y="1125415"/>
                </a:cubicBezTo>
                <a:cubicBezTo>
                  <a:pt x="2078629" y="1125415"/>
                  <a:pt x="2095943" y="1117219"/>
                  <a:pt x="2105011" y="1104925"/>
                </a:cubicBezTo>
                <a:lnTo>
                  <a:pt x="2105011" y="1122956"/>
                </a:lnTo>
                <a:cubicBezTo>
                  <a:pt x="2121501" y="1122956"/>
                  <a:pt x="2121501" y="1122956"/>
                  <a:pt x="2121501" y="1122956"/>
                </a:cubicBezTo>
                <a:cubicBezTo>
                  <a:pt x="2121501" y="991001"/>
                  <a:pt x="2121501" y="991001"/>
                  <a:pt x="2121501" y="991001"/>
                </a:cubicBezTo>
                <a:cubicBezTo>
                  <a:pt x="2104186" y="991001"/>
                  <a:pt x="2104186" y="991001"/>
                  <a:pt x="2104186" y="991001"/>
                </a:cubicBezTo>
                <a:cubicBezTo>
                  <a:pt x="2104186" y="1082796"/>
                  <a:pt x="2104186" y="1082796"/>
                  <a:pt x="2104186" y="1082796"/>
                </a:cubicBezTo>
                <a:cubicBezTo>
                  <a:pt x="2095943" y="1099188"/>
                  <a:pt x="2078629" y="1109843"/>
                  <a:pt x="2060490" y="1109843"/>
                </a:cubicBezTo>
                <a:cubicBezTo>
                  <a:pt x="2045649" y="1109843"/>
                  <a:pt x="2034105" y="1103286"/>
                  <a:pt x="2026685" y="1092631"/>
                </a:cubicBezTo>
                <a:cubicBezTo>
                  <a:pt x="2022562" y="1086075"/>
                  <a:pt x="2019264" y="1077059"/>
                  <a:pt x="2019264" y="1059028"/>
                </a:cubicBezTo>
                <a:cubicBezTo>
                  <a:pt x="2019264" y="991001"/>
                  <a:pt x="2019264" y="991001"/>
                  <a:pt x="2019264" y="991001"/>
                </a:cubicBezTo>
                <a:cubicBezTo>
                  <a:pt x="2002774" y="991001"/>
                  <a:pt x="2002774" y="991001"/>
                  <a:pt x="2002774" y="991001"/>
                </a:cubicBezTo>
                <a:close/>
                <a:moveTo>
                  <a:pt x="1826077" y="991001"/>
                </a:moveTo>
                <a:cubicBezTo>
                  <a:pt x="1826077" y="1061486"/>
                  <a:pt x="1826077" y="1061486"/>
                  <a:pt x="1826077" y="1061486"/>
                </a:cubicBezTo>
                <a:cubicBezTo>
                  <a:pt x="1826077" y="1078698"/>
                  <a:pt x="1828546" y="1089353"/>
                  <a:pt x="1833484" y="1098368"/>
                </a:cubicBezTo>
                <a:cubicBezTo>
                  <a:pt x="1843359" y="1115580"/>
                  <a:pt x="1861464" y="1125415"/>
                  <a:pt x="1883684" y="1125415"/>
                </a:cubicBezTo>
                <a:cubicBezTo>
                  <a:pt x="1901789" y="1125415"/>
                  <a:pt x="1919071" y="1117219"/>
                  <a:pt x="1928123" y="1104925"/>
                </a:cubicBezTo>
                <a:lnTo>
                  <a:pt x="1928123" y="1122956"/>
                </a:lnTo>
                <a:cubicBezTo>
                  <a:pt x="1943759" y="1122956"/>
                  <a:pt x="1943759" y="1122956"/>
                  <a:pt x="1943759" y="1122956"/>
                </a:cubicBezTo>
                <a:cubicBezTo>
                  <a:pt x="1943759" y="991001"/>
                  <a:pt x="1943759" y="991001"/>
                  <a:pt x="1943759" y="991001"/>
                </a:cubicBezTo>
                <a:cubicBezTo>
                  <a:pt x="1927300" y="991001"/>
                  <a:pt x="1927300" y="991001"/>
                  <a:pt x="1927300" y="991001"/>
                </a:cubicBezTo>
                <a:cubicBezTo>
                  <a:pt x="1927300" y="1082796"/>
                  <a:pt x="1927300" y="1082796"/>
                  <a:pt x="1927300" y="1082796"/>
                </a:cubicBezTo>
                <a:cubicBezTo>
                  <a:pt x="1919071" y="1099188"/>
                  <a:pt x="1901789" y="1109843"/>
                  <a:pt x="1883684" y="1109843"/>
                </a:cubicBezTo>
                <a:cubicBezTo>
                  <a:pt x="1868871" y="1109843"/>
                  <a:pt x="1857349" y="1103286"/>
                  <a:pt x="1849943" y="1092631"/>
                </a:cubicBezTo>
                <a:cubicBezTo>
                  <a:pt x="1845828" y="1086075"/>
                  <a:pt x="1842536" y="1077059"/>
                  <a:pt x="1842536" y="1059028"/>
                </a:cubicBezTo>
                <a:cubicBezTo>
                  <a:pt x="1842536" y="991001"/>
                  <a:pt x="1842536" y="991001"/>
                  <a:pt x="1842536" y="991001"/>
                </a:cubicBezTo>
                <a:cubicBezTo>
                  <a:pt x="1826077" y="991001"/>
                  <a:pt x="1826077" y="991001"/>
                  <a:pt x="1826077" y="991001"/>
                </a:cubicBezTo>
                <a:close/>
                <a:moveTo>
                  <a:pt x="1621793" y="991000"/>
                </a:moveTo>
                <a:lnTo>
                  <a:pt x="1621793" y="1122984"/>
                </a:lnTo>
                <a:lnTo>
                  <a:pt x="1638206" y="1122984"/>
                </a:lnTo>
                <a:lnTo>
                  <a:pt x="1638206" y="991000"/>
                </a:lnTo>
                <a:close/>
                <a:moveTo>
                  <a:pt x="1392839" y="988569"/>
                </a:moveTo>
                <a:cubicBezTo>
                  <a:pt x="1370626" y="988569"/>
                  <a:pt x="1347590" y="1002499"/>
                  <a:pt x="1347590" y="1026263"/>
                </a:cubicBezTo>
                <a:cubicBezTo>
                  <a:pt x="1347590" y="1071332"/>
                  <a:pt x="1424102" y="1053305"/>
                  <a:pt x="1424102" y="1086901"/>
                </a:cubicBezTo>
                <a:cubicBezTo>
                  <a:pt x="1424102" y="1100831"/>
                  <a:pt x="1410116" y="1109845"/>
                  <a:pt x="1393662" y="1109845"/>
                </a:cubicBezTo>
                <a:cubicBezTo>
                  <a:pt x="1378853" y="1109845"/>
                  <a:pt x="1364867" y="1104109"/>
                  <a:pt x="1353349" y="1094276"/>
                </a:cubicBezTo>
                <a:lnTo>
                  <a:pt x="1343476" y="1106568"/>
                </a:lnTo>
                <a:cubicBezTo>
                  <a:pt x="1354994" y="1117220"/>
                  <a:pt x="1372271" y="1125414"/>
                  <a:pt x="1394484" y="1125414"/>
                </a:cubicBezTo>
                <a:cubicBezTo>
                  <a:pt x="1419988" y="1125414"/>
                  <a:pt x="1440556" y="1110665"/>
                  <a:pt x="1440556" y="1086082"/>
                </a:cubicBezTo>
                <a:cubicBezTo>
                  <a:pt x="1440556" y="1040193"/>
                  <a:pt x="1364044" y="1055763"/>
                  <a:pt x="1364044" y="1026263"/>
                </a:cubicBezTo>
                <a:cubicBezTo>
                  <a:pt x="1364044" y="1010694"/>
                  <a:pt x="1379675" y="1004138"/>
                  <a:pt x="1393662" y="1004138"/>
                </a:cubicBezTo>
                <a:cubicBezTo>
                  <a:pt x="1406825" y="1004138"/>
                  <a:pt x="1415052" y="1007416"/>
                  <a:pt x="1426569" y="1014791"/>
                </a:cubicBezTo>
                <a:cubicBezTo>
                  <a:pt x="1435619" y="1000861"/>
                  <a:pt x="1435619" y="1000861"/>
                  <a:pt x="1435619" y="1000861"/>
                </a:cubicBezTo>
                <a:cubicBezTo>
                  <a:pt x="1425747" y="994305"/>
                  <a:pt x="1410938" y="988569"/>
                  <a:pt x="1392839" y="988569"/>
                </a:cubicBezTo>
                <a:close/>
                <a:moveTo>
                  <a:pt x="1239903" y="988569"/>
                </a:moveTo>
                <a:cubicBezTo>
                  <a:pt x="1220944" y="988569"/>
                  <a:pt x="1203633" y="995126"/>
                  <a:pt x="1192917" y="1009879"/>
                </a:cubicBezTo>
                <a:lnTo>
                  <a:pt x="1192917" y="991028"/>
                </a:lnTo>
                <a:cubicBezTo>
                  <a:pt x="1177255" y="991028"/>
                  <a:pt x="1177255" y="991028"/>
                  <a:pt x="1177255" y="991028"/>
                </a:cubicBezTo>
                <a:cubicBezTo>
                  <a:pt x="1177255" y="1122983"/>
                  <a:pt x="1177255" y="1122983"/>
                  <a:pt x="1177255" y="1122983"/>
                </a:cubicBezTo>
                <a:cubicBezTo>
                  <a:pt x="1193742" y="1122983"/>
                  <a:pt x="1193742" y="1122983"/>
                  <a:pt x="1193742" y="1122983"/>
                </a:cubicBezTo>
                <a:cubicBezTo>
                  <a:pt x="1193742" y="1031188"/>
                  <a:pt x="1193742" y="1031188"/>
                  <a:pt x="1193742" y="1031188"/>
                </a:cubicBezTo>
                <a:cubicBezTo>
                  <a:pt x="1203633" y="1013977"/>
                  <a:pt x="1220120" y="1004141"/>
                  <a:pt x="1239903" y="1004141"/>
                </a:cubicBezTo>
                <a:cubicBezTo>
                  <a:pt x="1253917" y="1004141"/>
                  <a:pt x="1266281" y="1010698"/>
                  <a:pt x="1274524" y="1021353"/>
                </a:cubicBezTo>
                <a:cubicBezTo>
                  <a:pt x="1278646" y="1027910"/>
                  <a:pt x="1281943" y="1036106"/>
                  <a:pt x="1281943" y="1054137"/>
                </a:cubicBezTo>
                <a:cubicBezTo>
                  <a:pt x="1281943" y="1122983"/>
                  <a:pt x="1281943" y="1122983"/>
                  <a:pt x="1281943" y="1122983"/>
                </a:cubicBezTo>
                <a:cubicBezTo>
                  <a:pt x="1298429" y="1122983"/>
                  <a:pt x="1298429" y="1122983"/>
                  <a:pt x="1298429" y="1122983"/>
                </a:cubicBezTo>
                <a:cubicBezTo>
                  <a:pt x="1298429" y="1052498"/>
                  <a:pt x="1298429" y="1052498"/>
                  <a:pt x="1298429" y="1052498"/>
                </a:cubicBezTo>
                <a:cubicBezTo>
                  <a:pt x="1298429" y="1031188"/>
                  <a:pt x="1294308" y="1019714"/>
                  <a:pt x="1286889" y="1010698"/>
                </a:cubicBezTo>
                <a:cubicBezTo>
                  <a:pt x="1276173" y="995945"/>
                  <a:pt x="1258862" y="988569"/>
                  <a:pt x="1239903" y="988569"/>
                </a:cubicBezTo>
                <a:close/>
                <a:moveTo>
                  <a:pt x="2200381" y="955227"/>
                </a:moveTo>
                <a:cubicBezTo>
                  <a:pt x="2200381" y="991228"/>
                  <a:pt x="2200381" y="991228"/>
                  <a:pt x="2200381" y="991228"/>
                </a:cubicBezTo>
                <a:cubicBezTo>
                  <a:pt x="2163406" y="991228"/>
                  <a:pt x="2163406" y="991228"/>
                  <a:pt x="2163406" y="991228"/>
                </a:cubicBezTo>
                <a:cubicBezTo>
                  <a:pt x="2163406" y="1006774"/>
                  <a:pt x="2163406" y="1006774"/>
                  <a:pt x="2163406" y="1006774"/>
                </a:cubicBezTo>
                <a:cubicBezTo>
                  <a:pt x="2200381" y="1006774"/>
                  <a:pt x="2200381" y="1006774"/>
                  <a:pt x="2200381" y="1006774"/>
                </a:cubicBezTo>
                <a:cubicBezTo>
                  <a:pt x="2200381" y="1078777"/>
                  <a:pt x="2200381" y="1078777"/>
                  <a:pt x="2200381" y="1078777"/>
                </a:cubicBezTo>
                <a:cubicBezTo>
                  <a:pt x="2200381" y="1094323"/>
                  <a:pt x="2203667" y="1103323"/>
                  <a:pt x="2209419" y="1110687"/>
                </a:cubicBezTo>
                <a:cubicBezTo>
                  <a:pt x="2218457" y="1122142"/>
                  <a:pt x="2232425" y="1125415"/>
                  <a:pt x="2244750" y="1125415"/>
                </a:cubicBezTo>
                <a:cubicBezTo>
                  <a:pt x="2249680" y="1125415"/>
                  <a:pt x="2257075" y="1124597"/>
                  <a:pt x="2261183" y="1123779"/>
                </a:cubicBezTo>
                <a:cubicBezTo>
                  <a:pt x="2258718" y="1108233"/>
                  <a:pt x="2258718" y="1108233"/>
                  <a:pt x="2258718" y="1108233"/>
                </a:cubicBezTo>
                <a:cubicBezTo>
                  <a:pt x="2253788" y="1109869"/>
                  <a:pt x="2248037" y="1109869"/>
                  <a:pt x="2244750" y="1109869"/>
                </a:cubicBezTo>
                <a:cubicBezTo>
                  <a:pt x="2234890" y="1109869"/>
                  <a:pt x="2226674" y="1106596"/>
                  <a:pt x="2222565" y="1100869"/>
                </a:cubicBezTo>
                <a:cubicBezTo>
                  <a:pt x="2219279" y="1096778"/>
                  <a:pt x="2216814" y="1091050"/>
                  <a:pt x="2216814" y="1078777"/>
                </a:cubicBezTo>
                <a:cubicBezTo>
                  <a:pt x="2216814" y="1006774"/>
                  <a:pt x="2216814" y="1006774"/>
                  <a:pt x="2216814" y="1006774"/>
                </a:cubicBezTo>
                <a:cubicBezTo>
                  <a:pt x="2261183" y="1006774"/>
                  <a:pt x="2261183" y="1006774"/>
                  <a:pt x="2261183" y="1006774"/>
                </a:cubicBezTo>
                <a:lnTo>
                  <a:pt x="2261183" y="991228"/>
                </a:lnTo>
                <a:cubicBezTo>
                  <a:pt x="2216814" y="991228"/>
                  <a:pt x="2216814" y="991228"/>
                  <a:pt x="2216814" y="991228"/>
                </a:cubicBezTo>
                <a:cubicBezTo>
                  <a:pt x="2216814" y="955227"/>
                  <a:pt x="2216814" y="955227"/>
                  <a:pt x="2216814" y="955227"/>
                </a:cubicBezTo>
                <a:cubicBezTo>
                  <a:pt x="2200381" y="955227"/>
                  <a:pt x="2200381" y="955227"/>
                  <a:pt x="2200381" y="955227"/>
                </a:cubicBezTo>
                <a:close/>
                <a:moveTo>
                  <a:pt x="1717170" y="955227"/>
                </a:moveTo>
                <a:cubicBezTo>
                  <a:pt x="1717170" y="991228"/>
                  <a:pt x="1717170" y="991228"/>
                  <a:pt x="1717170" y="991228"/>
                </a:cubicBezTo>
                <a:cubicBezTo>
                  <a:pt x="1680110" y="991228"/>
                  <a:pt x="1680110" y="991228"/>
                  <a:pt x="1680110" y="991228"/>
                </a:cubicBezTo>
                <a:cubicBezTo>
                  <a:pt x="1680110" y="1006774"/>
                  <a:pt x="1680110" y="1006774"/>
                  <a:pt x="1680110" y="1006774"/>
                </a:cubicBezTo>
                <a:cubicBezTo>
                  <a:pt x="1717170" y="1006774"/>
                  <a:pt x="1717170" y="1006774"/>
                  <a:pt x="1717170" y="1006774"/>
                </a:cubicBezTo>
                <a:cubicBezTo>
                  <a:pt x="1717170" y="1078777"/>
                  <a:pt x="1717170" y="1078777"/>
                  <a:pt x="1717170" y="1078777"/>
                </a:cubicBezTo>
                <a:cubicBezTo>
                  <a:pt x="1717170" y="1094323"/>
                  <a:pt x="1720464" y="1103323"/>
                  <a:pt x="1726228" y="1110687"/>
                </a:cubicBezTo>
                <a:cubicBezTo>
                  <a:pt x="1735287" y="1122142"/>
                  <a:pt x="1749287" y="1125415"/>
                  <a:pt x="1761641" y="1125415"/>
                </a:cubicBezTo>
                <a:cubicBezTo>
                  <a:pt x="1766582" y="1125415"/>
                  <a:pt x="1774817" y="1124597"/>
                  <a:pt x="1778935" y="1123779"/>
                </a:cubicBezTo>
                <a:cubicBezTo>
                  <a:pt x="1775641" y="1108233"/>
                  <a:pt x="1775641" y="1108233"/>
                  <a:pt x="1775641" y="1108233"/>
                </a:cubicBezTo>
                <a:cubicBezTo>
                  <a:pt x="1770700" y="1109869"/>
                  <a:pt x="1765758" y="1109869"/>
                  <a:pt x="1761641" y="1109869"/>
                </a:cubicBezTo>
                <a:cubicBezTo>
                  <a:pt x="1751758" y="1109869"/>
                  <a:pt x="1744346" y="1106596"/>
                  <a:pt x="1739405" y="1100868"/>
                </a:cubicBezTo>
                <a:cubicBezTo>
                  <a:pt x="1736111" y="1096778"/>
                  <a:pt x="1733640" y="1091050"/>
                  <a:pt x="1733640" y="1078777"/>
                </a:cubicBezTo>
                <a:cubicBezTo>
                  <a:pt x="1733640" y="1006774"/>
                  <a:pt x="1733640" y="1006774"/>
                  <a:pt x="1733640" y="1006774"/>
                </a:cubicBezTo>
                <a:cubicBezTo>
                  <a:pt x="1778935" y="1006774"/>
                  <a:pt x="1778935" y="1006774"/>
                  <a:pt x="1778935" y="1006774"/>
                </a:cubicBezTo>
                <a:lnTo>
                  <a:pt x="1778935" y="991228"/>
                </a:lnTo>
                <a:cubicBezTo>
                  <a:pt x="1733640" y="991228"/>
                  <a:pt x="1733640" y="991228"/>
                  <a:pt x="1733640" y="991228"/>
                </a:cubicBezTo>
                <a:cubicBezTo>
                  <a:pt x="1733640" y="955227"/>
                  <a:pt x="1733640" y="955227"/>
                  <a:pt x="1733640" y="955227"/>
                </a:cubicBezTo>
                <a:cubicBezTo>
                  <a:pt x="1717170" y="955227"/>
                  <a:pt x="1717170" y="955227"/>
                  <a:pt x="1717170" y="955227"/>
                </a:cubicBezTo>
                <a:close/>
                <a:moveTo>
                  <a:pt x="1512186" y="955226"/>
                </a:moveTo>
                <a:cubicBezTo>
                  <a:pt x="1512186" y="991228"/>
                  <a:pt x="1512186" y="991228"/>
                  <a:pt x="1512186" y="991228"/>
                </a:cubicBezTo>
                <a:cubicBezTo>
                  <a:pt x="1475127" y="991228"/>
                  <a:pt x="1475127" y="991228"/>
                  <a:pt x="1475127" y="991228"/>
                </a:cubicBezTo>
                <a:cubicBezTo>
                  <a:pt x="1475127" y="1006774"/>
                  <a:pt x="1475127" y="1006774"/>
                  <a:pt x="1475127" y="1006774"/>
                </a:cubicBezTo>
                <a:cubicBezTo>
                  <a:pt x="1512186" y="1006774"/>
                  <a:pt x="1512186" y="1006774"/>
                  <a:pt x="1512186" y="1006774"/>
                </a:cubicBezTo>
                <a:cubicBezTo>
                  <a:pt x="1512186" y="1078777"/>
                  <a:pt x="1512186" y="1078777"/>
                  <a:pt x="1512186" y="1078777"/>
                </a:cubicBezTo>
                <a:cubicBezTo>
                  <a:pt x="1512186" y="1094323"/>
                  <a:pt x="1515480" y="1103323"/>
                  <a:pt x="1521245" y="1110687"/>
                </a:cubicBezTo>
                <a:cubicBezTo>
                  <a:pt x="1530304" y="1122142"/>
                  <a:pt x="1544304" y="1125415"/>
                  <a:pt x="1556657" y="1125415"/>
                </a:cubicBezTo>
                <a:cubicBezTo>
                  <a:pt x="1561599" y="1125415"/>
                  <a:pt x="1569010" y="1124596"/>
                  <a:pt x="1573952" y="1123778"/>
                </a:cubicBezTo>
                <a:cubicBezTo>
                  <a:pt x="1570658" y="1108232"/>
                  <a:pt x="1570658" y="1108232"/>
                  <a:pt x="1570658" y="1108232"/>
                </a:cubicBezTo>
                <a:cubicBezTo>
                  <a:pt x="1565716" y="1109868"/>
                  <a:pt x="1559952" y="1109868"/>
                  <a:pt x="1556657" y="1109868"/>
                </a:cubicBezTo>
                <a:cubicBezTo>
                  <a:pt x="1546775" y="1109868"/>
                  <a:pt x="1539363" y="1106596"/>
                  <a:pt x="1534422" y="1100868"/>
                </a:cubicBezTo>
                <a:cubicBezTo>
                  <a:pt x="1531128" y="1096777"/>
                  <a:pt x="1528657" y="1091050"/>
                  <a:pt x="1528657" y="1078777"/>
                </a:cubicBezTo>
                <a:cubicBezTo>
                  <a:pt x="1528657" y="1006774"/>
                  <a:pt x="1528657" y="1006774"/>
                  <a:pt x="1528657" y="1006774"/>
                </a:cubicBezTo>
                <a:cubicBezTo>
                  <a:pt x="1573952" y="1006774"/>
                  <a:pt x="1573952" y="1006774"/>
                  <a:pt x="1573952" y="1006774"/>
                </a:cubicBezTo>
                <a:lnTo>
                  <a:pt x="1573952" y="991228"/>
                </a:lnTo>
                <a:cubicBezTo>
                  <a:pt x="1528657" y="991228"/>
                  <a:pt x="1528657" y="991228"/>
                  <a:pt x="1528657" y="991228"/>
                </a:cubicBezTo>
                <a:cubicBezTo>
                  <a:pt x="1528657" y="955226"/>
                  <a:pt x="1528657" y="955226"/>
                  <a:pt x="1528657" y="955226"/>
                </a:cubicBezTo>
                <a:cubicBezTo>
                  <a:pt x="1512186" y="955226"/>
                  <a:pt x="1512186" y="955226"/>
                  <a:pt x="1512186" y="955226"/>
                </a:cubicBezTo>
                <a:close/>
                <a:moveTo>
                  <a:pt x="1629999" y="930566"/>
                </a:moveTo>
                <a:cubicBezTo>
                  <a:pt x="1621803" y="930566"/>
                  <a:pt x="1615158" y="937175"/>
                  <a:pt x="1615158" y="945328"/>
                </a:cubicBezTo>
                <a:cubicBezTo>
                  <a:pt x="1615158" y="953481"/>
                  <a:pt x="1621803" y="960090"/>
                  <a:pt x="1629999" y="960090"/>
                </a:cubicBezTo>
                <a:cubicBezTo>
                  <a:pt x="1638195" y="960090"/>
                  <a:pt x="1644840" y="953481"/>
                  <a:pt x="1644840" y="945328"/>
                </a:cubicBezTo>
                <a:cubicBezTo>
                  <a:pt x="1644840" y="937175"/>
                  <a:pt x="1638195" y="930566"/>
                  <a:pt x="1629999" y="930566"/>
                </a:cubicBezTo>
                <a:close/>
                <a:moveTo>
                  <a:pt x="1097637" y="920841"/>
                </a:moveTo>
                <a:lnTo>
                  <a:pt x="1097637" y="1122983"/>
                </a:lnTo>
                <a:lnTo>
                  <a:pt x="1114748" y="1122983"/>
                </a:lnTo>
                <a:lnTo>
                  <a:pt x="1114748" y="920841"/>
                </a:lnTo>
                <a:close/>
                <a:moveTo>
                  <a:pt x="1971694" y="746138"/>
                </a:moveTo>
                <a:cubicBezTo>
                  <a:pt x="2011122" y="746138"/>
                  <a:pt x="2011122" y="746138"/>
                  <a:pt x="2011122" y="746138"/>
                </a:cubicBezTo>
                <a:cubicBezTo>
                  <a:pt x="2024265" y="746138"/>
                  <a:pt x="2031658" y="749414"/>
                  <a:pt x="2036586" y="755147"/>
                </a:cubicBezTo>
                <a:cubicBezTo>
                  <a:pt x="2041515" y="760062"/>
                  <a:pt x="2043979" y="766614"/>
                  <a:pt x="2043979" y="773167"/>
                </a:cubicBezTo>
                <a:cubicBezTo>
                  <a:pt x="2043979" y="780538"/>
                  <a:pt x="2041515" y="787091"/>
                  <a:pt x="2036586" y="792005"/>
                </a:cubicBezTo>
                <a:cubicBezTo>
                  <a:pt x="2031658" y="797739"/>
                  <a:pt x="2024265" y="801015"/>
                  <a:pt x="2011122" y="801015"/>
                </a:cubicBezTo>
                <a:lnTo>
                  <a:pt x="1971694" y="801015"/>
                </a:lnTo>
                <a:cubicBezTo>
                  <a:pt x="1971694" y="746138"/>
                  <a:pt x="1971694" y="746138"/>
                  <a:pt x="1971694" y="746138"/>
                </a:cubicBezTo>
                <a:close/>
                <a:moveTo>
                  <a:pt x="2187676" y="727381"/>
                </a:moveTo>
                <a:cubicBezTo>
                  <a:pt x="2208408" y="727381"/>
                  <a:pt x="2225215" y="744409"/>
                  <a:pt x="2225215" y="765413"/>
                </a:cubicBezTo>
                <a:cubicBezTo>
                  <a:pt x="2225215" y="786418"/>
                  <a:pt x="2208408" y="803445"/>
                  <a:pt x="2187676" y="803445"/>
                </a:cubicBezTo>
                <a:cubicBezTo>
                  <a:pt x="2166943" y="803445"/>
                  <a:pt x="2150136" y="786418"/>
                  <a:pt x="2150136" y="765413"/>
                </a:cubicBezTo>
                <a:cubicBezTo>
                  <a:pt x="2150136" y="744409"/>
                  <a:pt x="2166943" y="727381"/>
                  <a:pt x="2187676" y="727381"/>
                </a:cubicBezTo>
                <a:close/>
                <a:moveTo>
                  <a:pt x="1319032" y="727381"/>
                </a:moveTo>
                <a:cubicBezTo>
                  <a:pt x="1339476" y="727381"/>
                  <a:pt x="1356048" y="744408"/>
                  <a:pt x="1356048" y="765413"/>
                </a:cubicBezTo>
                <a:cubicBezTo>
                  <a:pt x="1356048" y="786417"/>
                  <a:pt x="1339476" y="803445"/>
                  <a:pt x="1319032" y="803445"/>
                </a:cubicBezTo>
                <a:cubicBezTo>
                  <a:pt x="1298589" y="803445"/>
                  <a:pt x="1282016" y="786417"/>
                  <a:pt x="1282016" y="765413"/>
                </a:cubicBezTo>
                <a:cubicBezTo>
                  <a:pt x="1282016" y="744408"/>
                  <a:pt x="1298589" y="727381"/>
                  <a:pt x="1319032" y="727381"/>
                </a:cubicBezTo>
                <a:close/>
                <a:moveTo>
                  <a:pt x="1610966" y="695428"/>
                </a:moveTo>
                <a:lnTo>
                  <a:pt x="1610966" y="835399"/>
                </a:lnTo>
                <a:lnTo>
                  <a:pt x="1649030" y="835399"/>
                </a:lnTo>
                <a:lnTo>
                  <a:pt x="1649030" y="695428"/>
                </a:lnTo>
                <a:close/>
                <a:moveTo>
                  <a:pt x="1427634" y="695428"/>
                </a:moveTo>
                <a:cubicBezTo>
                  <a:pt x="1427634" y="770019"/>
                  <a:pt x="1427634" y="770019"/>
                  <a:pt x="1427634" y="770019"/>
                </a:cubicBezTo>
                <a:cubicBezTo>
                  <a:pt x="1427634" y="790511"/>
                  <a:pt x="1432569" y="805265"/>
                  <a:pt x="1441617" y="815921"/>
                </a:cubicBezTo>
                <a:cubicBezTo>
                  <a:pt x="1453133" y="829856"/>
                  <a:pt x="1470405" y="838872"/>
                  <a:pt x="1490146" y="838872"/>
                </a:cubicBezTo>
                <a:cubicBezTo>
                  <a:pt x="1503307" y="838872"/>
                  <a:pt x="1516467" y="833954"/>
                  <a:pt x="1527982" y="824118"/>
                </a:cubicBezTo>
                <a:cubicBezTo>
                  <a:pt x="1527982" y="835594"/>
                  <a:pt x="1527982" y="835594"/>
                  <a:pt x="1527982" y="835594"/>
                </a:cubicBezTo>
                <a:cubicBezTo>
                  <a:pt x="1564173" y="835594"/>
                  <a:pt x="1564173" y="835594"/>
                  <a:pt x="1564173" y="835594"/>
                </a:cubicBezTo>
                <a:cubicBezTo>
                  <a:pt x="1564173" y="695428"/>
                  <a:pt x="1564173" y="695428"/>
                  <a:pt x="1564173" y="695428"/>
                </a:cubicBezTo>
                <a:lnTo>
                  <a:pt x="1526337" y="695428"/>
                </a:lnTo>
                <a:cubicBezTo>
                  <a:pt x="1526337" y="786413"/>
                  <a:pt x="1526337" y="786413"/>
                  <a:pt x="1526337" y="786413"/>
                </a:cubicBezTo>
                <a:cubicBezTo>
                  <a:pt x="1521402" y="792970"/>
                  <a:pt x="1509887" y="803626"/>
                  <a:pt x="1493436" y="803626"/>
                </a:cubicBezTo>
                <a:cubicBezTo>
                  <a:pt x="1486034" y="803626"/>
                  <a:pt x="1477808" y="801987"/>
                  <a:pt x="1472051" y="795429"/>
                </a:cubicBezTo>
                <a:cubicBezTo>
                  <a:pt x="1467938" y="790511"/>
                  <a:pt x="1465470" y="783954"/>
                  <a:pt x="1465470" y="771659"/>
                </a:cubicBezTo>
                <a:cubicBezTo>
                  <a:pt x="1465470" y="695428"/>
                  <a:pt x="1465470" y="695428"/>
                  <a:pt x="1465470" y="695428"/>
                </a:cubicBezTo>
                <a:cubicBezTo>
                  <a:pt x="1427634" y="695428"/>
                  <a:pt x="1427634" y="695428"/>
                  <a:pt x="1427634" y="695428"/>
                </a:cubicBezTo>
                <a:close/>
                <a:moveTo>
                  <a:pt x="2187676" y="692997"/>
                </a:moveTo>
                <a:cubicBezTo>
                  <a:pt x="2146500" y="692997"/>
                  <a:pt x="2113121" y="725652"/>
                  <a:pt x="2113121" y="765934"/>
                </a:cubicBezTo>
                <a:cubicBezTo>
                  <a:pt x="2113121" y="806216"/>
                  <a:pt x="2146500" y="838872"/>
                  <a:pt x="2187676" y="838872"/>
                </a:cubicBezTo>
                <a:cubicBezTo>
                  <a:pt x="2228852" y="838872"/>
                  <a:pt x="2262231" y="806216"/>
                  <a:pt x="2262231" y="765934"/>
                </a:cubicBezTo>
                <a:cubicBezTo>
                  <a:pt x="2262231" y="725652"/>
                  <a:pt x="2228852" y="692997"/>
                  <a:pt x="2187676" y="692997"/>
                </a:cubicBezTo>
                <a:close/>
                <a:moveTo>
                  <a:pt x="1742780" y="692997"/>
                </a:moveTo>
                <a:cubicBezTo>
                  <a:pt x="1714787" y="692997"/>
                  <a:pt x="1688441" y="709387"/>
                  <a:pt x="1688441" y="736431"/>
                </a:cubicBezTo>
                <a:cubicBezTo>
                  <a:pt x="1688441" y="781505"/>
                  <a:pt x="1756776" y="774129"/>
                  <a:pt x="1756776" y="794617"/>
                </a:cubicBezTo>
                <a:cubicBezTo>
                  <a:pt x="1756776" y="801993"/>
                  <a:pt x="1749366" y="806910"/>
                  <a:pt x="1738663" y="806910"/>
                </a:cubicBezTo>
                <a:cubicBezTo>
                  <a:pt x="1724667" y="806910"/>
                  <a:pt x="1709847" y="801993"/>
                  <a:pt x="1699968" y="792978"/>
                </a:cubicBezTo>
                <a:lnTo>
                  <a:pt x="1681855" y="820023"/>
                </a:lnTo>
                <a:cubicBezTo>
                  <a:pt x="1698321" y="832315"/>
                  <a:pt x="1718903" y="838872"/>
                  <a:pt x="1738663" y="838872"/>
                </a:cubicBezTo>
                <a:cubicBezTo>
                  <a:pt x="1768302" y="838872"/>
                  <a:pt x="1794648" y="822481"/>
                  <a:pt x="1794648" y="795437"/>
                </a:cubicBezTo>
                <a:cubicBezTo>
                  <a:pt x="1794648" y="747085"/>
                  <a:pt x="1726313" y="753641"/>
                  <a:pt x="1726313" y="735612"/>
                </a:cubicBezTo>
                <a:cubicBezTo>
                  <a:pt x="1726313" y="728236"/>
                  <a:pt x="1735370" y="724138"/>
                  <a:pt x="1745249" y="724138"/>
                </a:cubicBezTo>
                <a:cubicBezTo>
                  <a:pt x="1755952" y="724138"/>
                  <a:pt x="1765009" y="729056"/>
                  <a:pt x="1772419" y="733973"/>
                </a:cubicBezTo>
                <a:cubicBezTo>
                  <a:pt x="1790531" y="706928"/>
                  <a:pt x="1790531" y="706928"/>
                  <a:pt x="1790531" y="706928"/>
                </a:cubicBezTo>
                <a:cubicBezTo>
                  <a:pt x="1780652" y="699553"/>
                  <a:pt x="1760892" y="692997"/>
                  <a:pt x="1742780" y="692997"/>
                </a:cubicBezTo>
                <a:close/>
                <a:moveTo>
                  <a:pt x="1318858" y="692996"/>
                </a:moveTo>
                <a:cubicBezTo>
                  <a:pt x="1277489" y="692996"/>
                  <a:pt x="1243953" y="725651"/>
                  <a:pt x="1243953" y="765934"/>
                </a:cubicBezTo>
                <a:cubicBezTo>
                  <a:pt x="1243953" y="806216"/>
                  <a:pt x="1277489" y="838871"/>
                  <a:pt x="1318858" y="838871"/>
                </a:cubicBezTo>
                <a:cubicBezTo>
                  <a:pt x="1360226" y="838871"/>
                  <a:pt x="1393762" y="806216"/>
                  <a:pt x="1393762" y="765934"/>
                </a:cubicBezTo>
                <a:cubicBezTo>
                  <a:pt x="1393762" y="725651"/>
                  <a:pt x="1360226" y="692996"/>
                  <a:pt x="1318858" y="692996"/>
                </a:cubicBezTo>
                <a:close/>
                <a:moveTo>
                  <a:pt x="1971694" y="668337"/>
                </a:moveTo>
                <a:cubicBezTo>
                  <a:pt x="1999693" y="668337"/>
                  <a:pt x="1999693" y="668337"/>
                  <a:pt x="1999693" y="668337"/>
                </a:cubicBezTo>
                <a:cubicBezTo>
                  <a:pt x="2011222" y="668337"/>
                  <a:pt x="2016986" y="670795"/>
                  <a:pt x="2021104" y="674891"/>
                </a:cubicBezTo>
                <a:cubicBezTo>
                  <a:pt x="2024397" y="678986"/>
                  <a:pt x="2026868" y="683901"/>
                  <a:pt x="2026868" y="689635"/>
                </a:cubicBezTo>
                <a:cubicBezTo>
                  <a:pt x="2026868" y="695370"/>
                  <a:pt x="2024397" y="700285"/>
                  <a:pt x="2021104" y="704380"/>
                </a:cubicBezTo>
                <a:cubicBezTo>
                  <a:pt x="2016986" y="708476"/>
                  <a:pt x="2011222" y="711753"/>
                  <a:pt x="1999693" y="711753"/>
                </a:cubicBezTo>
                <a:cubicBezTo>
                  <a:pt x="1971694" y="711753"/>
                  <a:pt x="1971694" y="711753"/>
                  <a:pt x="1971694" y="711753"/>
                </a:cubicBezTo>
                <a:close/>
                <a:moveTo>
                  <a:pt x="1932234" y="633258"/>
                </a:moveTo>
                <a:cubicBezTo>
                  <a:pt x="1932234" y="835400"/>
                  <a:pt x="1932234" y="835400"/>
                  <a:pt x="1932234" y="835400"/>
                </a:cubicBezTo>
                <a:cubicBezTo>
                  <a:pt x="2011945" y="835400"/>
                  <a:pt x="2011945" y="835400"/>
                  <a:pt x="2011945" y="835400"/>
                </a:cubicBezTo>
                <a:cubicBezTo>
                  <a:pt x="2037420" y="835400"/>
                  <a:pt x="2053034" y="828852"/>
                  <a:pt x="2064538" y="817395"/>
                </a:cubicBezTo>
                <a:cubicBezTo>
                  <a:pt x="2076043" y="806756"/>
                  <a:pt x="2083439" y="791207"/>
                  <a:pt x="2083439" y="774021"/>
                </a:cubicBezTo>
                <a:cubicBezTo>
                  <a:pt x="2083439" y="751106"/>
                  <a:pt x="2071112" y="731464"/>
                  <a:pt x="2053034" y="722462"/>
                </a:cubicBezTo>
                <a:cubicBezTo>
                  <a:pt x="2059608" y="715097"/>
                  <a:pt x="2066182" y="702002"/>
                  <a:pt x="2066182" y="688090"/>
                </a:cubicBezTo>
                <a:cubicBezTo>
                  <a:pt x="2066182" y="671722"/>
                  <a:pt x="2057964" y="657809"/>
                  <a:pt x="2047281" y="647989"/>
                </a:cubicBezTo>
                <a:cubicBezTo>
                  <a:pt x="2037420" y="638986"/>
                  <a:pt x="2024272" y="633258"/>
                  <a:pt x="2001262" y="633258"/>
                </a:cubicBezTo>
                <a:close/>
                <a:moveTo>
                  <a:pt x="1097636" y="633257"/>
                </a:moveTo>
                <a:lnTo>
                  <a:pt x="1097636" y="835399"/>
                </a:lnTo>
                <a:lnTo>
                  <a:pt x="1222651" y="835399"/>
                </a:lnTo>
                <a:lnTo>
                  <a:pt x="1222651" y="801014"/>
                </a:lnTo>
                <a:lnTo>
                  <a:pt x="1137096" y="801014"/>
                </a:lnTo>
                <a:lnTo>
                  <a:pt x="1137096" y="633257"/>
                </a:lnTo>
                <a:close/>
                <a:moveTo>
                  <a:pt x="2375024" y="630827"/>
                </a:moveTo>
                <a:lnTo>
                  <a:pt x="2375024" y="835400"/>
                </a:lnTo>
                <a:lnTo>
                  <a:pt x="2412738" y="835400"/>
                </a:lnTo>
                <a:lnTo>
                  <a:pt x="2412738" y="774966"/>
                </a:lnTo>
                <a:lnTo>
                  <a:pt x="2472801" y="835400"/>
                </a:lnTo>
                <a:lnTo>
                  <a:pt x="2523086" y="835400"/>
                </a:lnTo>
                <a:lnTo>
                  <a:pt x="2445563" y="758642"/>
                </a:lnTo>
                <a:lnTo>
                  <a:pt x="2514705" y="695429"/>
                </a:lnTo>
                <a:lnTo>
                  <a:pt x="2461277" y="695429"/>
                </a:lnTo>
                <a:lnTo>
                  <a:pt x="2412738" y="740581"/>
                </a:lnTo>
                <a:lnTo>
                  <a:pt x="2412738" y="630827"/>
                </a:lnTo>
                <a:close/>
                <a:moveTo>
                  <a:pt x="2296802" y="630827"/>
                </a:moveTo>
                <a:lnTo>
                  <a:pt x="2296802" y="835400"/>
                </a:lnTo>
                <a:lnTo>
                  <a:pt x="2334516" y="835400"/>
                </a:lnTo>
                <a:lnTo>
                  <a:pt x="2334516" y="630827"/>
                </a:lnTo>
                <a:close/>
                <a:moveTo>
                  <a:pt x="1629998" y="621795"/>
                </a:moveTo>
                <a:cubicBezTo>
                  <a:pt x="1616401" y="621795"/>
                  <a:pt x="1605379" y="632602"/>
                  <a:pt x="1605379" y="645934"/>
                </a:cubicBezTo>
                <a:cubicBezTo>
                  <a:pt x="1605379" y="659267"/>
                  <a:pt x="1616401" y="670073"/>
                  <a:pt x="1629998" y="670073"/>
                </a:cubicBezTo>
                <a:cubicBezTo>
                  <a:pt x="1643595" y="670073"/>
                  <a:pt x="1654617" y="659267"/>
                  <a:pt x="1654617" y="645934"/>
                </a:cubicBezTo>
                <a:cubicBezTo>
                  <a:pt x="1654617" y="632602"/>
                  <a:pt x="1643595" y="621795"/>
                  <a:pt x="1629998" y="621795"/>
                </a:cubicBezTo>
                <a:close/>
                <a:moveTo>
                  <a:pt x="455374" y="326573"/>
                </a:moveTo>
                <a:cubicBezTo>
                  <a:pt x="446321" y="326573"/>
                  <a:pt x="439737" y="333948"/>
                  <a:pt x="439737" y="342143"/>
                </a:cubicBezTo>
                <a:cubicBezTo>
                  <a:pt x="439737" y="878884"/>
                  <a:pt x="439737" y="878884"/>
                  <a:pt x="439737" y="878884"/>
                </a:cubicBezTo>
                <a:cubicBezTo>
                  <a:pt x="439737" y="1014094"/>
                  <a:pt x="550014" y="1124721"/>
                  <a:pt x="686624" y="1124721"/>
                </a:cubicBezTo>
                <a:cubicBezTo>
                  <a:pt x="823235" y="1124721"/>
                  <a:pt x="933512" y="1014094"/>
                  <a:pt x="933512" y="878884"/>
                </a:cubicBezTo>
                <a:cubicBezTo>
                  <a:pt x="933512" y="763341"/>
                  <a:pt x="933512" y="763341"/>
                  <a:pt x="933512" y="763341"/>
                </a:cubicBezTo>
                <a:cubicBezTo>
                  <a:pt x="933512" y="691230"/>
                  <a:pt x="875081" y="632229"/>
                  <a:pt x="802661" y="632229"/>
                </a:cubicBezTo>
                <a:cubicBezTo>
                  <a:pt x="730241" y="632229"/>
                  <a:pt x="670988" y="691230"/>
                  <a:pt x="670988" y="763341"/>
                </a:cubicBezTo>
                <a:cubicBezTo>
                  <a:pt x="670988" y="904287"/>
                  <a:pt x="670988" y="904287"/>
                  <a:pt x="670988" y="904287"/>
                </a:cubicBezTo>
                <a:cubicBezTo>
                  <a:pt x="670988" y="913301"/>
                  <a:pt x="678395" y="919857"/>
                  <a:pt x="686624" y="919857"/>
                </a:cubicBezTo>
                <a:cubicBezTo>
                  <a:pt x="694854" y="919857"/>
                  <a:pt x="702261" y="913301"/>
                  <a:pt x="702261" y="904287"/>
                </a:cubicBezTo>
                <a:cubicBezTo>
                  <a:pt x="702261" y="763341"/>
                  <a:pt x="702261" y="763341"/>
                  <a:pt x="702261" y="763341"/>
                </a:cubicBezTo>
                <a:cubicBezTo>
                  <a:pt x="702261" y="708438"/>
                  <a:pt x="746700" y="663368"/>
                  <a:pt x="802661" y="663368"/>
                </a:cubicBezTo>
                <a:cubicBezTo>
                  <a:pt x="857799" y="663368"/>
                  <a:pt x="903062" y="708438"/>
                  <a:pt x="903062" y="763341"/>
                </a:cubicBezTo>
                <a:cubicBezTo>
                  <a:pt x="903062" y="878884"/>
                  <a:pt x="903062" y="878884"/>
                  <a:pt x="903062" y="878884"/>
                </a:cubicBezTo>
                <a:cubicBezTo>
                  <a:pt x="903062" y="997705"/>
                  <a:pt x="805953" y="1093581"/>
                  <a:pt x="686624" y="1093581"/>
                </a:cubicBezTo>
                <a:cubicBezTo>
                  <a:pt x="567296" y="1093581"/>
                  <a:pt x="470187" y="997705"/>
                  <a:pt x="470187" y="878884"/>
                </a:cubicBezTo>
                <a:cubicBezTo>
                  <a:pt x="470187" y="342143"/>
                  <a:pt x="470187" y="342143"/>
                  <a:pt x="470187" y="342143"/>
                </a:cubicBezTo>
                <a:cubicBezTo>
                  <a:pt x="470187" y="333948"/>
                  <a:pt x="463603" y="326573"/>
                  <a:pt x="455374" y="326573"/>
                </a:cubicBezTo>
                <a:close/>
                <a:moveTo>
                  <a:pt x="0" y="0"/>
                </a:moveTo>
                <a:lnTo>
                  <a:pt x="3594845" y="0"/>
                </a:lnTo>
                <a:lnTo>
                  <a:pt x="3594845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3F2F3B-4262-4BB6-81AC-13B97CCD2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24402" y="73823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6923E7-1FDD-459B-A61D-4366D4DD3A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4402" y="5940613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1ADC921-CBA5-43C1-98B0-B1F4370EC3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261" y="68769"/>
            <a:ext cx="2357715" cy="112013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D30296-4AF6-4BC1-8020-5E7BAD361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4402" y="3022814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AD5809-9DF9-40C9-8F06-2AE00801A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261" y="68769"/>
            <a:ext cx="2357715" cy="11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17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3F2F3B-4262-4BB6-81AC-13B97CCD2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6378" y="377630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6923E7-1FDD-459B-A61D-4366D4DD3A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6378" y="5396078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D30296-4AF6-4BC1-8020-5E7BAD361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6378" y="4947838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04FD187-F5BA-4C84-89DA-8FF71CE6F04C}"/>
              </a:ext>
            </a:extLst>
          </p:cNvPr>
          <p:cNvCxnSpPr>
            <a:cxnSpLocks/>
          </p:cNvCxnSpPr>
          <p:nvPr userDrawn="1"/>
        </p:nvCxnSpPr>
        <p:spPr>
          <a:xfrm>
            <a:off x="5746378" y="3429000"/>
            <a:ext cx="56656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DED1B35E-1EBC-4F39-B06A-1D036B5FDE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2"/>
            <a:ext cx="4965698" cy="6857998"/>
          </a:xfrm>
          <a:custGeom>
            <a:avLst/>
            <a:gdLst>
              <a:gd name="connsiteX0" fmla="*/ 686799 w 4965698"/>
              <a:gd name="connsiteY0" fmla="*/ 1006630 h 6857998"/>
              <a:gd name="connsiteX1" fmla="*/ 660434 w 4965698"/>
              <a:gd name="connsiteY1" fmla="*/ 1032853 h 6857998"/>
              <a:gd name="connsiteX2" fmla="*/ 686799 w 4965698"/>
              <a:gd name="connsiteY2" fmla="*/ 1059076 h 6857998"/>
              <a:gd name="connsiteX3" fmla="*/ 713164 w 4965698"/>
              <a:gd name="connsiteY3" fmla="*/ 1032853 h 6857998"/>
              <a:gd name="connsiteX4" fmla="*/ 686799 w 4965698"/>
              <a:gd name="connsiteY4" fmla="*/ 1006630 h 6857998"/>
              <a:gd name="connsiteX5" fmla="*/ 2002774 w 4965698"/>
              <a:gd name="connsiteY5" fmla="*/ 991001 h 6857998"/>
              <a:gd name="connsiteX6" fmla="*/ 2002774 w 4965698"/>
              <a:gd name="connsiteY6" fmla="*/ 1061486 h 6857998"/>
              <a:gd name="connsiteX7" fmla="*/ 2011019 w 4965698"/>
              <a:gd name="connsiteY7" fmla="*/ 1098368 h 6857998"/>
              <a:gd name="connsiteX8" fmla="*/ 2060490 w 4965698"/>
              <a:gd name="connsiteY8" fmla="*/ 1125415 h 6857998"/>
              <a:gd name="connsiteX9" fmla="*/ 2105011 w 4965698"/>
              <a:gd name="connsiteY9" fmla="*/ 1104925 h 6857998"/>
              <a:gd name="connsiteX10" fmla="*/ 2105011 w 4965698"/>
              <a:gd name="connsiteY10" fmla="*/ 1122956 h 6857998"/>
              <a:gd name="connsiteX11" fmla="*/ 2121501 w 4965698"/>
              <a:gd name="connsiteY11" fmla="*/ 1122956 h 6857998"/>
              <a:gd name="connsiteX12" fmla="*/ 2121501 w 4965698"/>
              <a:gd name="connsiteY12" fmla="*/ 991001 h 6857998"/>
              <a:gd name="connsiteX13" fmla="*/ 2104186 w 4965698"/>
              <a:gd name="connsiteY13" fmla="*/ 991001 h 6857998"/>
              <a:gd name="connsiteX14" fmla="*/ 2104186 w 4965698"/>
              <a:gd name="connsiteY14" fmla="*/ 1082796 h 6857998"/>
              <a:gd name="connsiteX15" fmla="*/ 2060490 w 4965698"/>
              <a:gd name="connsiteY15" fmla="*/ 1109843 h 6857998"/>
              <a:gd name="connsiteX16" fmla="*/ 2026685 w 4965698"/>
              <a:gd name="connsiteY16" fmla="*/ 1092631 h 6857998"/>
              <a:gd name="connsiteX17" fmla="*/ 2019264 w 4965698"/>
              <a:gd name="connsiteY17" fmla="*/ 1059028 h 6857998"/>
              <a:gd name="connsiteX18" fmla="*/ 2019264 w 4965698"/>
              <a:gd name="connsiteY18" fmla="*/ 991001 h 6857998"/>
              <a:gd name="connsiteX19" fmla="*/ 2002774 w 4965698"/>
              <a:gd name="connsiteY19" fmla="*/ 991001 h 6857998"/>
              <a:gd name="connsiteX20" fmla="*/ 1826077 w 4965698"/>
              <a:gd name="connsiteY20" fmla="*/ 991001 h 6857998"/>
              <a:gd name="connsiteX21" fmla="*/ 1826077 w 4965698"/>
              <a:gd name="connsiteY21" fmla="*/ 1061486 h 6857998"/>
              <a:gd name="connsiteX22" fmla="*/ 1833484 w 4965698"/>
              <a:gd name="connsiteY22" fmla="*/ 1098368 h 6857998"/>
              <a:gd name="connsiteX23" fmla="*/ 1883684 w 4965698"/>
              <a:gd name="connsiteY23" fmla="*/ 1125415 h 6857998"/>
              <a:gd name="connsiteX24" fmla="*/ 1928123 w 4965698"/>
              <a:gd name="connsiteY24" fmla="*/ 1104925 h 6857998"/>
              <a:gd name="connsiteX25" fmla="*/ 1928123 w 4965698"/>
              <a:gd name="connsiteY25" fmla="*/ 1122956 h 6857998"/>
              <a:gd name="connsiteX26" fmla="*/ 1943759 w 4965698"/>
              <a:gd name="connsiteY26" fmla="*/ 1122956 h 6857998"/>
              <a:gd name="connsiteX27" fmla="*/ 1943759 w 4965698"/>
              <a:gd name="connsiteY27" fmla="*/ 991001 h 6857998"/>
              <a:gd name="connsiteX28" fmla="*/ 1927300 w 4965698"/>
              <a:gd name="connsiteY28" fmla="*/ 991001 h 6857998"/>
              <a:gd name="connsiteX29" fmla="*/ 1927300 w 4965698"/>
              <a:gd name="connsiteY29" fmla="*/ 1082796 h 6857998"/>
              <a:gd name="connsiteX30" fmla="*/ 1883684 w 4965698"/>
              <a:gd name="connsiteY30" fmla="*/ 1109843 h 6857998"/>
              <a:gd name="connsiteX31" fmla="*/ 1849943 w 4965698"/>
              <a:gd name="connsiteY31" fmla="*/ 1092631 h 6857998"/>
              <a:gd name="connsiteX32" fmla="*/ 1842536 w 4965698"/>
              <a:gd name="connsiteY32" fmla="*/ 1059028 h 6857998"/>
              <a:gd name="connsiteX33" fmla="*/ 1842536 w 4965698"/>
              <a:gd name="connsiteY33" fmla="*/ 991001 h 6857998"/>
              <a:gd name="connsiteX34" fmla="*/ 1826077 w 4965698"/>
              <a:gd name="connsiteY34" fmla="*/ 991001 h 6857998"/>
              <a:gd name="connsiteX35" fmla="*/ 1621793 w 4965698"/>
              <a:gd name="connsiteY35" fmla="*/ 991000 h 6857998"/>
              <a:gd name="connsiteX36" fmla="*/ 1621793 w 4965698"/>
              <a:gd name="connsiteY36" fmla="*/ 1122984 h 6857998"/>
              <a:gd name="connsiteX37" fmla="*/ 1638206 w 4965698"/>
              <a:gd name="connsiteY37" fmla="*/ 1122984 h 6857998"/>
              <a:gd name="connsiteX38" fmla="*/ 1638206 w 4965698"/>
              <a:gd name="connsiteY38" fmla="*/ 991000 h 6857998"/>
              <a:gd name="connsiteX39" fmla="*/ 1392839 w 4965698"/>
              <a:gd name="connsiteY39" fmla="*/ 988569 h 6857998"/>
              <a:gd name="connsiteX40" fmla="*/ 1347590 w 4965698"/>
              <a:gd name="connsiteY40" fmla="*/ 1026263 h 6857998"/>
              <a:gd name="connsiteX41" fmla="*/ 1424102 w 4965698"/>
              <a:gd name="connsiteY41" fmla="*/ 1086901 h 6857998"/>
              <a:gd name="connsiteX42" fmla="*/ 1393662 w 4965698"/>
              <a:gd name="connsiteY42" fmla="*/ 1109845 h 6857998"/>
              <a:gd name="connsiteX43" fmla="*/ 1353349 w 4965698"/>
              <a:gd name="connsiteY43" fmla="*/ 1094276 h 6857998"/>
              <a:gd name="connsiteX44" fmla="*/ 1343476 w 4965698"/>
              <a:gd name="connsiteY44" fmla="*/ 1106568 h 6857998"/>
              <a:gd name="connsiteX45" fmla="*/ 1394484 w 4965698"/>
              <a:gd name="connsiteY45" fmla="*/ 1125414 h 6857998"/>
              <a:gd name="connsiteX46" fmla="*/ 1440556 w 4965698"/>
              <a:gd name="connsiteY46" fmla="*/ 1086082 h 6857998"/>
              <a:gd name="connsiteX47" fmla="*/ 1364044 w 4965698"/>
              <a:gd name="connsiteY47" fmla="*/ 1026263 h 6857998"/>
              <a:gd name="connsiteX48" fmla="*/ 1393662 w 4965698"/>
              <a:gd name="connsiteY48" fmla="*/ 1004138 h 6857998"/>
              <a:gd name="connsiteX49" fmla="*/ 1426569 w 4965698"/>
              <a:gd name="connsiteY49" fmla="*/ 1014791 h 6857998"/>
              <a:gd name="connsiteX50" fmla="*/ 1435619 w 4965698"/>
              <a:gd name="connsiteY50" fmla="*/ 1000861 h 6857998"/>
              <a:gd name="connsiteX51" fmla="*/ 1392839 w 4965698"/>
              <a:gd name="connsiteY51" fmla="*/ 988569 h 6857998"/>
              <a:gd name="connsiteX52" fmla="*/ 1239903 w 4965698"/>
              <a:gd name="connsiteY52" fmla="*/ 988569 h 6857998"/>
              <a:gd name="connsiteX53" fmla="*/ 1192917 w 4965698"/>
              <a:gd name="connsiteY53" fmla="*/ 1009879 h 6857998"/>
              <a:gd name="connsiteX54" fmla="*/ 1192917 w 4965698"/>
              <a:gd name="connsiteY54" fmla="*/ 991028 h 6857998"/>
              <a:gd name="connsiteX55" fmla="*/ 1177255 w 4965698"/>
              <a:gd name="connsiteY55" fmla="*/ 991028 h 6857998"/>
              <a:gd name="connsiteX56" fmla="*/ 1177255 w 4965698"/>
              <a:gd name="connsiteY56" fmla="*/ 1122983 h 6857998"/>
              <a:gd name="connsiteX57" fmla="*/ 1193742 w 4965698"/>
              <a:gd name="connsiteY57" fmla="*/ 1122983 h 6857998"/>
              <a:gd name="connsiteX58" fmla="*/ 1193742 w 4965698"/>
              <a:gd name="connsiteY58" fmla="*/ 1031188 h 6857998"/>
              <a:gd name="connsiteX59" fmla="*/ 1239903 w 4965698"/>
              <a:gd name="connsiteY59" fmla="*/ 1004141 h 6857998"/>
              <a:gd name="connsiteX60" fmla="*/ 1274524 w 4965698"/>
              <a:gd name="connsiteY60" fmla="*/ 1021353 h 6857998"/>
              <a:gd name="connsiteX61" fmla="*/ 1281943 w 4965698"/>
              <a:gd name="connsiteY61" fmla="*/ 1054137 h 6857998"/>
              <a:gd name="connsiteX62" fmla="*/ 1281943 w 4965698"/>
              <a:gd name="connsiteY62" fmla="*/ 1122983 h 6857998"/>
              <a:gd name="connsiteX63" fmla="*/ 1298429 w 4965698"/>
              <a:gd name="connsiteY63" fmla="*/ 1122983 h 6857998"/>
              <a:gd name="connsiteX64" fmla="*/ 1298429 w 4965698"/>
              <a:gd name="connsiteY64" fmla="*/ 1052498 h 6857998"/>
              <a:gd name="connsiteX65" fmla="*/ 1286889 w 4965698"/>
              <a:gd name="connsiteY65" fmla="*/ 1010698 h 6857998"/>
              <a:gd name="connsiteX66" fmla="*/ 1239903 w 4965698"/>
              <a:gd name="connsiteY66" fmla="*/ 988569 h 6857998"/>
              <a:gd name="connsiteX67" fmla="*/ 2200381 w 4965698"/>
              <a:gd name="connsiteY67" fmla="*/ 955227 h 6857998"/>
              <a:gd name="connsiteX68" fmla="*/ 2200381 w 4965698"/>
              <a:gd name="connsiteY68" fmla="*/ 991228 h 6857998"/>
              <a:gd name="connsiteX69" fmla="*/ 2163406 w 4965698"/>
              <a:gd name="connsiteY69" fmla="*/ 991228 h 6857998"/>
              <a:gd name="connsiteX70" fmla="*/ 2163406 w 4965698"/>
              <a:gd name="connsiteY70" fmla="*/ 1006774 h 6857998"/>
              <a:gd name="connsiteX71" fmla="*/ 2200381 w 4965698"/>
              <a:gd name="connsiteY71" fmla="*/ 1006774 h 6857998"/>
              <a:gd name="connsiteX72" fmla="*/ 2200381 w 4965698"/>
              <a:gd name="connsiteY72" fmla="*/ 1078777 h 6857998"/>
              <a:gd name="connsiteX73" fmla="*/ 2209419 w 4965698"/>
              <a:gd name="connsiteY73" fmla="*/ 1110687 h 6857998"/>
              <a:gd name="connsiteX74" fmla="*/ 2244750 w 4965698"/>
              <a:gd name="connsiteY74" fmla="*/ 1125415 h 6857998"/>
              <a:gd name="connsiteX75" fmla="*/ 2261183 w 4965698"/>
              <a:gd name="connsiteY75" fmla="*/ 1123779 h 6857998"/>
              <a:gd name="connsiteX76" fmla="*/ 2258718 w 4965698"/>
              <a:gd name="connsiteY76" fmla="*/ 1108233 h 6857998"/>
              <a:gd name="connsiteX77" fmla="*/ 2244750 w 4965698"/>
              <a:gd name="connsiteY77" fmla="*/ 1109869 h 6857998"/>
              <a:gd name="connsiteX78" fmla="*/ 2222565 w 4965698"/>
              <a:gd name="connsiteY78" fmla="*/ 1100869 h 6857998"/>
              <a:gd name="connsiteX79" fmla="*/ 2216814 w 4965698"/>
              <a:gd name="connsiteY79" fmla="*/ 1078777 h 6857998"/>
              <a:gd name="connsiteX80" fmla="*/ 2216814 w 4965698"/>
              <a:gd name="connsiteY80" fmla="*/ 1006774 h 6857998"/>
              <a:gd name="connsiteX81" fmla="*/ 2261183 w 4965698"/>
              <a:gd name="connsiteY81" fmla="*/ 1006774 h 6857998"/>
              <a:gd name="connsiteX82" fmla="*/ 2261183 w 4965698"/>
              <a:gd name="connsiteY82" fmla="*/ 991228 h 6857998"/>
              <a:gd name="connsiteX83" fmla="*/ 2216814 w 4965698"/>
              <a:gd name="connsiteY83" fmla="*/ 991228 h 6857998"/>
              <a:gd name="connsiteX84" fmla="*/ 2216814 w 4965698"/>
              <a:gd name="connsiteY84" fmla="*/ 955227 h 6857998"/>
              <a:gd name="connsiteX85" fmla="*/ 2200381 w 4965698"/>
              <a:gd name="connsiteY85" fmla="*/ 955227 h 6857998"/>
              <a:gd name="connsiteX86" fmla="*/ 1717170 w 4965698"/>
              <a:gd name="connsiteY86" fmla="*/ 955227 h 6857998"/>
              <a:gd name="connsiteX87" fmla="*/ 1717170 w 4965698"/>
              <a:gd name="connsiteY87" fmla="*/ 991228 h 6857998"/>
              <a:gd name="connsiteX88" fmla="*/ 1680110 w 4965698"/>
              <a:gd name="connsiteY88" fmla="*/ 991228 h 6857998"/>
              <a:gd name="connsiteX89" fmla="*/ 1680110 w 4965698"/>
              <a:gd name="connsiteY89" fmla="*/ 1006774 h 6857998"/>
              <a:gd name="connsiteX90" fmla="*/ 1717170 w 4965698"/>
              <a:gd name="connsiteY90" fmla="*/ 1006774 h 6857998"/>
              <a:gd name="connsiteX91" fmla="*/ 1717170 w 4965698"/>
              <a:gd name="connsiteY91" fmla="*/ 1078777 h 6857998"/>
              <a:gd name="connsiteX92" fmla="*/ 1726228 w 4965698"/>
              <a:gd name="connsiteY92" fmla="*/ 1110687 h 6857998"/>
              <a:gd name="connsiteX93" fmla="*/ 1761641 w 4965698"/>
              <a:gd name="connsiteY93" fmla="*/ 1125415 h 6857998"/>
              <a:gd name="connsiteX94" fmla="*/ 1778935 w 4965698"/>
              <a:gd name="connsiteY94" fmla="*/ 1123779 h 6857998"/>
              <a:gd name="connsiteX95" fmla="*/ 1775641 w 4965698"/>
              <a:gd name="connsiteY95" fmla="*/ 1108233 h 6857998"/>
              <a:gd name="connsiteX96" fmla="*/ 1761641 w 4965698"/>
              <a:gd name="connsiteY96" fmla="*/ 1109869 h 6857998"/>
              <a:gd name="connsiteX97" fmla="*/ 1739405 w 4965698"/>
              <a:gd name="connsiteY97" fmla="*/ 1100868 h 6857998"/>
              <a:gd name="connsiteX98" fmla="*/ 1733640 w 4965698"/>
              <a:gd name="connsiteY98" fmla="*/ 1078777 h 6857998"/>
              <a:gd name="connsiteX99" fmla="*/ 1733640 w 4965698"/>
              <a:gd name="connsiteY99" fmla="*/ 1006774 h 6857998"/>
              <a:gd name="connsiteX100" fmla="*/ 1778935 w 4965698"/>
              <a:gd name="connsiteY100" fmla="*/ 1006774 h 6857998"/>
              <a:gd name="connsiteX101" fmla="*/ 1778935 w 4965698"/>
              <a:gd name="connsiteY101" fmla="*/ 991228 h 6857998"/>
              <a:gd name="connsiteX102" fmla="*/ 1733640 w 4965698"/>
              <a:gd name="connsiteY102" fmla="*/ 991228 h 6857998"/>
              <a:gd name="connsiteX103" fmla="*/ 1733640 w 4965698"/>
              <a:gd name="connsiteY103" fmla="*/ 955227 h 6857998"/>
              <a:gd name="connsiteX104" fmla="*/ 1717170 w 4965698"/>
              <a:gd name="connsiteY104" fmla="*/ 955227 h 6857998"/>
              <a:gd name="connsiteX105" fmla="*/ 1512186 w 4965698"/>
              <a:gd name="connsiteY105" fmla="*/ 955226 h 6857998"/>
              <a:gd name="connsiteX106" fmla="*/ 1512186 w 4965698"/>
              <a:gd name="connsiteY106" fmla="*/ 991228 h 6857998"/>
              <a:gd name="connsiteX107" fmla="*/ 1475127 w 4965698"/>
              <a:gd name="connsiteY107" fmla="*/ 991228 h 6857998"/>
              <a:gd name="connsiteX108" fmla="*/ 1475127 w 4965698"/>
              <a:gd name="connsiteY108" fmla="*/ 1006774 h 6857998"/>
              <a:gd name="connsiteX109" fmla="*/ 1512186 w 4965698"/>
              <a:gd name="connsiteY109" fmla="*/ 1006774 h 6857998"/>
              <a:gd name="connsiteX110" fmla="*/ 1512186 w 4965698"/>
              <a:gd name="connsiteY110" fmla="*/ 1078777 h 6857998"/>
              <a:gd name="connsiteX111" fmla="*/ 1521245 w 4965698"/>
              <a:gd name="connsiteY111" fmla="*/ 1110687 h 6857998"/>
              <a:gd name="connsiteX112" fmla="*/ 1556657 w 4965698"/>
              <a:gd name="connsiteY112" fmla="*/ 1125415 h 6857998"/>
              <a:gd name="connsiteX113" fmla="*/ 1573952 w 4965698"/>
              <a:gd name="connsiteY113" fmla="*/ 1123778 h 6857998"/>
              <a:gd name="connsiteX114" fmla="*/ 1570658 w 4965698"/>
              <a:gd name="connsiteY114" fmla="*/ 1108232 h 6857998"/>
              <a:gd name="connsiteX115" fmla="*/ 1556657 w 4965698"/>
              <a:gd name="connsiteY115" fmla="*/ 1109868 h 6857998"/>
              <a:gd name="connsiteX116" fmla="*/ 1534422 w 4965698"/>
              <a:gd name="connsiteY116" fmla="*/ 1100868 h 6857998"/>
              <a:gd name="connsiteX117" fmla="*/ 1528657 w 4965698"/>
              <a:gd name="connsiteY117" fmla="*/ 1078777 h 6857998"/>
              <a:gd name="connsiteX118" fmla="*/ 1528657 w 4965698"/>
              <a:gd name="connsiteY118" fmla="*/ 1006774 h 6857998"/>
              <a:gd name="connsiteX119" fmla="*/ 1573952 w 4965698"/>
              <a:gd name="connsiteY119" fmla="*/ 1006774 h 6857998"/>
              <a:gd name="connsiteX120" fmla="*/ 1573952 w 4965698"/>
              <a:gd name="connsiteY120" fmla="*/ 991228 h 6857998"/>
              <a:gd name="connsiteX121" fmla="*/ 1528657 w 4965698"/>
              <a:gd name="connsiteY121" fmla="*/ 991228 h 6857998"/>
              <a:gd name="connsiteX122" fmla="*/ 1528657 w 4965698"/>
              <a:gd name="connsiteY122" fmla="*/ 955226 h 6857998"/>
              <a:gd name="connsiteX123" fmla="*/ 1512186 w 4965698"/>
              <a:gd name="connsiteY123" fmla="*/ 955226 h 6857998"/>
              <a:gd name="connsiteX124" fmla="*/ 1629999 w 4965698"/>
              <a:gd name="connsiteY124" fmla="*/ 930566 h 6857998"/>
              <a:gd name="connsiteX125" fmla="*/ 1615158 w 4965698"/>
              <a:gd name="connsiteY125" fmla="*/ 945328 h 6857998"/>
              <a:gd name="connsiteX126" fmla="*/ 1629999 w 4965698"/>
              <a:gd name="connsiteY126" fmla="*/ 960090 h 6857998"/>
              <a:gd name="connsiteX127" fmla="*/ 1644840 w 4965698"/>
              <a:gd name="connsiteY127" fmla="*/ 945328 h 6857998"/>
              <a:gd name="connsiteX128" fmla="*/ 1629999 w 4965698"/>
              <a:gd name="connsiteY128" fmla="*/ 930566 h 6857998"/>
              <a:gd name="connsiteX129" fmla="*/ 1097637 w 4965698"/>
              <a:gd name="connsiteY129" fmla="*/ 920841 h 6857998"/>
              <a:gd name="connsiteX130" fmla="*/ 1097637 w 4965698"/>
              <a:gd name="connsiteY130" fmla="*/ 1122983 h 6857998"/>
              <a:gd name="connsiteX131" fmla="*/ 1114748 w 4965698"/>
              <a:gd name="connsiteY131" fmla="*/ 1122983 h 6857998"/>
              <a:gd name="connsiteX132" fmla="*/ 1114748 w 4965698"/>
              <a:gd name="connsiteY132" fmla="*/ 920841 h 6857998"/>
              <a:gd name="connsiteX133" fmla="*/ 1971694 w 4965698"/>
              <a:gd name="connsiteY133" fmla="*/ 746138 h 6857998"/>
              <a:gd name="connsiteX134" fmla="*/ 2011122 w 4965698"/>
              <a:gd name="connsiteY134" fmla="*/ 746138 h 6857998"/>
              <a:gd name="connsiteX135" fmla="*/ 2036586 w 4965698"/>
              <a:gd name="connsiteY135" fmla="*/ 755147 h 6857998"/>
              <a:gd name="connsiteX136" fmla="*/ 2043979 w 4965698"/>
              <a:gd name="connsiteY136" fmla="*/ 773167 h 6857998"/>
              <a:gd name="connsiteX137" fmla="*/ 2036586 w 4965698"/>
              <a:gd name="connsiteY137" fmla="*/ 792005 h 6857998"/>
              <a:gd name="connsiteX138" fmla="*/ 2011122 w 4965698"/>
              <a:gd name="connsiteY138" fmla="*/ 801015 h 6857998"/>
              <a:gd name="connsiteX139" fmla="*/ 1971694 w 4965698"/>
              <a:gd name="connsiteY139" fmla="*/ 801015 h 6857998"/>
              <a:gd name="connsiteX140" fmla="*/ 1971694 w 4965698"/>
              <a:gd name="connsiteY140" fmla="*/ 746138 h 6857998"/>
              <a:gd name="connsiteX141" fmla="*/ 2187676 w 4965698"/>
              <a:gd name="connsiteY141" fmla="*/ 727381 h 6857998"/>
              <a:gd name="connsiteX142" fmla="*/ 2225215 w 4965698"/>
              <a:gd name="connsiteY142" fmla="*/ 765413 h 6857998"/>
              <a:gd name="connsiteX143" fmla="*/ 2187676 w 4965698"/>
              <a:gd name="connsiteY143" fmla="*/ 803445 h 6857998"/>
              <a:gd name="connsiteX144" fmla="*/ 2150136 w 4965698"/>
              <a:gd name="connsiteY144" fmla="*/ 765413 h 6857998"/>
              <a:gd name="connsiteX145" fmla="*/ 2187676 w 4965698"/>
              <a:gd name="connsiteY145" fmla="*/ 727381 h 6857998"/>
              <a:gd name="connsiteX146" fmla="*/ 1319032 w 4965698"/>
              <a:gd name="connsiteY146" fmla="*/ 727381 h 6857998"/>
              <a:gd name="connsiteX147" fmla="*/ 1356048 w 4965698"/>
              <a:gd name="connsiteY147" fmla="*/ 765413 h 6857998"/>
              <a:gd name="connsiteX148" fmla="*/ 1319032 w 4965698"/>
              <a:gd name="connsiteY148" fmla="*/ 803445 h 6857998"/>
              <a:gd name="connsiteX149" fmla="*/ 1282016 w 4965698"/>
              <a:gd name="connsiteY149" fmla="*/ 765413 h 6857998"/>
              <a:gd name="connsiteX150" fmla="*/ 1319032 w 4965698"/>
              <a:gd name="connsiteY150" fmla="*/ 727381 h 6857998"/>
              <a:gd name="connsiteX151" fmla="*/ 1610966 w 4965698"/>
              <a:gd name="connsiteY151" fmla="*/ 695428 h 6857998"/>
              <a:gd name="connsiteX152" fmla="*/ 1610966 w 4965698"/>
              <a:gd name="connsiteY152" fmla="*/ 835399 h 6857998"/>
              <a:gd name="connsiteX153" fmla="*/ 1649030 w 4965698"/>
              <a:gd name="connsiteY153" fmla="*/ 835399 h 6857998"/>
              <a:gd name="connsiteX154" fmla="*/ 1649030 w 4965698"/>
              <a:gd name="connsiteY154" fmla="*/ 695428 h 6857998"/>
              <a:gd name="connsiteX155" fmla="*/ 1427634 w 4965698"/>
              <a:gd name="connsiteY155" fmla="*/ 695428 h 6857998"/>
              <a:gd name="connsiteX156" fmla="*/ 1427634 w 4965698"/>
              <a:gd name="connsiteY156" fmla="*/ 770019 h 6857998"/>
              <a:gd name="connsiteX157" fmla="*/ 1441617 w 4965698"/>
              <a:gd name="connsiteY157" fmla="*/ 815921 h 6857998"/>
              <a:gd name="connsiteX158" fmla="*/ 1490146 w 4965698"/>
              <a:gd name="connsiteY158" fmla="*/ 838872 h 6857998"/>
              <a:gd name="connsiteX159" fmla="*/ 1527982 w 4965698"/>
              <a:gd name="connsiteY159" fmla="*/ 824118 h 6857998"/>
              <a:gd name="connsiteX160" fmla="*/ 1527982 w 4965698"/>
              <a:gd name="connsiteY160" fmla="*/ 835594 h 6857998"/>
              <a:gd name="connsiteX161" fmla="*/ 1564173 w 4965698"/>
              <a:gd name="connsiteY161" fmla="*/ 835594 h 6857998"/>
              <a:gd name="connsiteX162" fmla="*/ 1564173 w 4965698"/>
              <a:gd name="connsiteY162" fmla="*/ 695428 h 6857998"/>
              <a:gd name="connsiteX163" fmla="*/ 1526337 w 4965698"/>
              <a:gd name="connsiteY163" fmla="*/ 695428 h 6857998"/>
              <a:gd name="connsiteX164" fmla="*/ 1526337 w 4965698"/>
              <a:gd name="connsiteY164" fmla="*/ 786413 h 6857998"/>
              <a:gd name="connsiteX165" fmla="*/ 1493436 w 4965698"/>
              <a:gd name="connsiteY165" fmla="*/ 803626 h 6857998"/>
              <a:gd name="connsiteX166" fmla="*/ 1472051 w 4965698"/>
              <a:gd name="connsiteY166" fmla="*/ 795429 h 6857998"/>
              <a:gd name="connsiteX167" fmla="*/ 1465470 w 4965698"/>
              <a:gd name="connsiteY167" fmla="*/ 771659 h 6857998"/>
              <a:gd name="connsiteX168" fmla="*/ 1465470 w 4965698"/>
              <a:gd name="connsiteY168" fmla="*/ 695428 h 6857998"/>
              <a:gd name="connsiteX169" fmla="*/ 1427634 w 4965698"/>
              <a:gd name="connsiteY169" fmla="*/ 695428 h 6857998"/>
              <a:gd name="connsiteX170" fmla="*/ 2187676 w 4965698"/>
              <a:gd name="connsiteY170" fmla="*/ 692997 h 6857998"/>
              <a:gd name="connsiteX171" fmla="*/ 2113121 w 4965698"/>
              <a:gd name="connsiteY171" fmla="*/ 765934 h 6857998"/>
              <a:gd name="connsiteX172" fmla="*/ 2187676 w 4965698"/>
              <a:gd name="connsiteY172" fmla="*/ 838872 h 6857998"/>
              <a:gd name="connsiteX173" fmla="*/ 2262231 w 4965698"/>
              <a:gd name="connsiteY173" fmla="*/ 765934 h 6857998"/>
              <a:gd name="connsiteX174" fmla="*/ 2187676 w 4965698"/>
              <a:gd name="connsiteY174" fmla="*/ 692997 h 6857998"/>
              <a:gd name="connsiteX175" fmla="*/ 1742780 w 4965698"/>
              <a:gd name="connsiteY175" fmla="*/ 692997 h 6857998"/>
              <a:gd name="connsiteX176" fmla="*/ 1688441 w 4965698"/>
              <a:gd name="connsiteY176" fmla="*/ 736431 h 6857998"/>
              <a:gd name="connsiteX177" fmla="*/ 1756776 w 4965698"/>
              <a:gd name="connsiteY177" fmla="*/ 794617 h 6857998"/>
              <a:gd name="connsiteX178" fmla="*/ 1738663 w 4965698"/>
              <a:gd name="connsiteY178" fmla="*/ 806910 h 6857998"/>
              <a:gd name="connsiteX179" fmla="*/ 1699968 w 4965698"/>
              <a:gd name="connsiteY179" fmla="*/ 792978 h 6857998"/>
              <a:gd name="connsiteX180" fmla="*/ 1681855 w 4965698"/>
              <a:gd name="connsiteY180" fmla="*/ 820023 h 6857998"/>
              <a:gd name="connsiteX181" fmla="*/ 1738663 w 4965698"/>
              <a:gd name="connsiteY181" fmla="*/ 838872 h 6857998"/>
              <a:gd name="connsiteX182" fmla="*/ 1794648 w 4965698"/>
              <a:gd name="connsiteY182" fmla="*/ 795437 h 6857998"/>
              <a:gd name="connsiteX183" fmla="*/ 1726313 w 4965698"/>
              <a:gd name="connsiteY183" fmla="*/ 735612 h 6857998"/>
              <a:gd name="connsiteX184" fmla="*/ 1745249 w 4965698"/>
              <a:gd name="connsiteY184" fmla="*/ 724138 h 6857998"/>
              <a:gd name="connsiteX185" fmla="*/ 1772419 w 4965698"/>
              <a:gd name="connsiteY185" fmla="*/ 733973 h 6857998"/>
              <a:gd name="connsiteX186" fmla="*/ 1790531 w 4965698"/>
              <a:gd name="connsiteY186" fmla="*/ 706928 h 6857998"/>
              <a:gd name="connsiteX187" fmla="*/ 1742780 w 4965698"/>
              <a:gd name="connsiteY187" fmla="*/ 692997 h 6857998"/>
              <a:gd name="connsiteX188" fmla="*/ 1318858 w 4965698"/>
              <a:gd name="connsiteY188" fmla="*/ 692996 h 6857998"/>
              <a:gd name="connsiteX189" fmla="*/ 1243953 w 4965698"/>
              <a:gd name="connsiteY189" fmla="*/ 765934 h 6857998"/>
              <a:gd name="connsiteX190" fmla="*/ 1318858 w 4965698"/>
              <a:gd name="connsiteY190" fmla="*/ 838871 h 6857998"/>
              <a:gd name="connsiteX191" fmla="*/ 1393762 w 4965698"/>
              <a:gd name="connsiteY191" fmla="*/ 765934 h 6857998"/>
              <a:gd name="connsiteX192" fmla="*/ 1318858 w 4965698"/>
              <a:gd name="connsiteY192" fmla="*/ 692996 h 6857998"/>
              <a:gd name="connsiteX193" fmla="*/ 1971694 w 4965698"/>
              <a:gd name="connsiteY193" fmla="*/ 668337 h 6857998"/>
              <a:gd name="connsiteX194" fmla="*/ 1999693 w 4965698"/>
              <a:gd name="connsiteY194" fmla="*/ 668337 h 6857998"/>
              <a:gd name="connsiteX195" fmla="*/ 2021104 w 4965698"/>
              <a:gd name="connsiteY195" fmla="*/ 674891 h 6857998"/>
              <a:gd name="connsiteX196" fmla="*/ 2026868 w 4965698"/>
              <a:gd name="connsiteY196" fmla="*/ 689635 h 6857998"/>
              <a:gd name="connsiteX197" fmla="*/ 2021104 w 4965698"/>
              <a:gd name="connsiteY197" fmla="*/ 704380 h 6857998"/>
              <a:gd name="connsiteX198" fmla="*/ 1999693 w 4965698"/>
              <a:gd name="connsiteY198" fmla="*/ 711753 h 6857998"/>
              <a:gd name="connsiteX199" fmla="*/ 1971694 w 4965698"/>
              <a:gd name="connsiteY199" fmla="*/ 711753 h 6857998"/>
              <a:gd name="connsiteX200" fmla="*/ 1932234 w 4965698"/>
              <a:gd name="connsiteY200" fmla="*/ 633258 h 6857998"/>
              <a:gd name="connsiteX201" fmla="*/ 1932234 w 4965698"/>
              <a:gd name="connsiteY201" fmla="*/ 835400 h 6857998"/>
              <a:gd name="connsiteX202" fmla="*/ 2011945 w 4965698"/>
              <a:gd name="connsiteY202" fmla="*/ 835400 h 6857998"/>
              <a:gd name="connsiteX203" fmla="*/ 2064538 w 4965698"/>
              <a:gd name="connsiteY203" fmla="*/ 817395 h 6857998"/>
              <a:gd name="connsiteX204" fmla="*/ 2083439 w 4965698"/>
              <a:gd name="connsiteY204" fmla="*/ 774021 h 6857998"/>
              <a:gd name="connsiteX205" fmla="*/ 2053034 w 4965698"/>
              <a:gd name="connsiteY205" fmla="*/ 722462 h 6857998"/>
              <a:gd name="connsiteX206" fmla="*/ 2066182 w 4965698"/>
              <a:gd name="connsiteY206" fmla="*/ 688090 h 6857998"/>
              <a:gd name="connsiteX207" fmla="*/ 2047281 w 4965698"/>
              <a:gd name="connsiteY207" fmla="*/ 647989 h 6857998"/>
              <a:gd name="connsiteX208" fmla="*/ 2001262 w 4965698"/>
              <a:gd name="connsiteY208" fmla="*/ 633258 h 6857998"/>
              <a:gd name="connsiteX209" fmla="*/ 1097636 w 4965698"/>
              <a:gd name="connsiteY209" fmla="*/ 633257 h 6857998"/>
              <a:gd name="connsiteX210" fmla="*/ 1097636 w 4965698"/>
              <a:gd name="connsiteY210" fmla="*/ 835399 h 6857998"/>
              <a:gd name="connsiteX211" fmla="*/ 1222651 w 4965698"/>
              <a:gd name="connsiteY211" fmla="*/ 835399 h 6857998"/>
              <a:gd name="connsiteX212" fmla="*/ 1222651 w 4965698"/>
              <a:gd name="connsiteY212" fmla="*/ 801014 h 6857998"/>
              <a:gd name="connsiteX213" fmla="*/ 1137096 w 4965698"/>
              <a:gd name="connsiteY213" fmla="*/ 801014 h 6857998"/>
              <a:gd name="connsiteX214" fmla="*/ 1137096 w 4965698"/>
              <a:gd name="connsiteY214" fmla="*/ 633257 h 6857998"/>
              <a:gd name="connsiteX215" fmla="*/ 2375024 w 4965698"/>
              <a:gd name="connsiteY215" fmla="*/ 630827 h 6857998"/>
              <a:gd name="connsiteX216" fmla="*/ 2375024 w 4965698"/>
              <a:gd name="connsiteY216" fmla="*/ 835400 h 6857998"/>
              <a:gd name="connsiteX217" fmla="*/ 2412738 w 4965698"/>
              <a:gd name="connsiteY217" fmla="*/ 835400 h 6857998"/>
              <a:gd name="connsiteX218" fmla="*/ 2412738 w 4965698"/>
              <a:gd name="connsiteY218" fmla="*/ 774966 h 6857998"/>
              <a:gd name="connsiteX219" fmla="*/ 2472801 w 4965698"/>
              <a:gd name="connsiteY219" fmla="*/ 835400 h 6857998"/>
              <a:gd name="connsiteX220" fmla="*/ 2523086 w 4965698"/>
              <a:gd name="connsiteY220" fmla="*/ 835400 h 6857998"/>
              <a:gd name="connsiteX221" fmla="*/ 2445563 w 4965698"/>
              <a:gd name="connsiteY221" fmla="*/ 758642 h 6857998"/>
              <a:gd name="connsiteX222" fmla="*/ 2514705 w 4965698"/>
              <a:gd name="connsiteY222" fmla="*/ 695429 h 6857998"/>
              <a:gd name="connsiteX223" fmla="*/ 2461277 w 4965698"/>
              <a:gd name="connsiteY223" fmla="*/ 695429 h 6857998"/>
              <a:gd name="connsiteX224" fmla="*/ 2412738 w 4965698"/>
              <a:gd name="connsiteY224" fmla="*/ 740581 h 6857998"/>
              <a:gd name="connsiteX225" fmla="*/ 2412738 w 4965698"/>
              <a:gd name="connsiteY225" fmla="*/ 630827 h 6857998"/>
              <a:gd name="connsiteX226" fmla="*/ 2296802 w 4965698"/>
              <a:gd name="connsiteY226" fmla="*/ 630827 h 6857998"/>
              <a:gd name="connsiteX227" fmla="*/ 2296802 w 4965698"/>
              <a:gd name="connsiteY227" fmla="*/ 835400 h 6857998"/>
              <a:gd name="connsiteX228" fmla="*/ 2334516 w 4965698"/>
              <a:gd name="connsiteY228" fmla="*/ 835400 h 6857998"/>
              <a:gd name="connsiteX229" fmla="*/ 2334516 w 4965698"/>
              <a:gd name="connsiteY229" fmla="*/ 630827 h 6857998"/>
              <a:gd name="connsiteX230" fmla="*/ 1629998 w 4965698"/>
              <a:gd name="connsiteY230" fmla="*/ 621795 h 6857998"/>
              <a:gd name="connsiteX231" fmla="*/ 1605379 w 4965698"/>
              <a:gd name="connsiteY231" fmla="*/ 645934 h 6857998"/>
              <a:gd name="connsiteX232" fmla="*/ 1629998 w 4965698"/>
              <a:gd name="connsiteY232" fmla="*/ 670073 h 6857998"/>
              <a:gd name="connsiteX233" fmla="*/ 1654617 w 4965698"/>
              <a:gd name="connsiteY233" fmla="*/ 645934 h 6857998"/>
              <a:gd name="connsiteX234" fmla="*/ 1629998 w 4965698"/>
              <a:gd name="connsiteY234" fmla="*/ 621795 h 6857998"/>
              <a:gd name="connsiteX235" fmla="*/ 455374 w 4965698"/>
              <a:gd name="connsiteY235" fmla="*/ 326573 h 6857998"/>
              <a:gd name="connsiteX236" fmla="*/ 439737 w 4965698"/>
              <a:gd name="connsiteY236" fmla="*/ 342143 h 6857998"/>
              <a:gd name="connsiteX237" fmla="*/ 439737 w 4965698"/>
              <a:gd name="connsiteY237" fmla="*/ 878884 h 6857998"/>
              <a:gd name="connsiteX238" fmla="*/ 686624 w 4965698"/>
              <a:gd name="connsiteY238" fmla="*/ 1124721 h 6857998"/>
              <a:gd name="connsiteX239" fmla="*/ 933512 w 4965698"/>
              <a:gd name="connsiteY239" fmla="*/ 878884 h 6857998"/>
              <a:gd name="connsiteX240" fmla="*/ 933512 w 4965698"/>
              <a:gd name="connsiteY240" fmla="*/ 763341 h 6857998"/>
              <a:gd name="connsiteX241" fmla="*/ 802661 w 4965698"/>
              <a:gd name="connsiteY241" fmla="*/ 632229 h 6857998"/>
              <a:gd name="connsiteX242" fmla="*/ 670988 w 4965698"/>
              <a:gd name="connsiteY242" fmla="*/ 763341 h 6857998"/>
              <a:gd name="connsiteX243" fmla="*/ 670988 w 4965698"/>
              <a:gd name="connsiteY243" fmla="*/ 904287 h 6857998"/>
              <a:gd name="connsiteX244" fmla="*/ 686624 w 4965698"/>
              <a:gd name="connsiteY244" fmla="*/ 919857 h 6857998"/>
              <a:gd name="connsiteX245" fmla="*/ 702261 w 4965698"/>
              <a:gd name="connsiteY245" fmla="*/ 904287 h 6857998"/>
              <a:gd name="connsiteX246" fmla="*/ 702261 w 4965698"/>
              <a:gd name="connsiteY246" fmla="*/ 763341 h 6857998"/>
              <a:gd name="connsiteX247" fmla="*/ 802661 w 4965698"/>
              <a:gd name="connsiteY247" fmla="*/ 663368 h 6857998"/>
              <a:gd name="connsiteX248" fmla="*/ 903062 w 4965698"/>
              <a:gd name="connsiteY248" fmla="*/ 763341 h 6857998"/>
              <a:gd name="connsiteX249" fmla="*/ 903062 w 4965698"/>
              <a:gd name="connsiteY249" fmla="*/ 878884 h 6857998"/>
              <a:gd name="connsiteX250" fmla="*/ 686624 w 4965698"/>
              <a:gd name="connsiteY250" fmla="*/ 1093581 h 6857998"/>
              <a:gd name="connsiteX251" fmla="*/ 470187 w 4965698"/>
              <a:gd name="connsiteY251" fmla="*/ 878884 h 6857998"/>
              <a:gd name="connsiteX252" fmla="*/ 470187 w 4965698"/>
              <a:gd name="connsiteY252" fmla="*/ 342143 h 6857998"/>
              <a:gd name="connsiteX253" fmla="*/ 455374 w 4965698"/>
              <a:gd name="connsiteY253" fmla="*/ 326573 h 6857998"/>
              <a:gd name="connsiteX254" fmla="*/ 0 w 4965698"/>
              <a:gd name="connsiteY254" fmla="*/ 0 h 6857998"/>
              <a:gd name="connsiteX255" fmla="*/ 4965698 w 4965698"/>
              <a:gd name="connsiteY255" fmla="*/ 0 h 6857998"/>
              <a:gd name="connsiteX256" fmla="*/ 4965698 w 4965698"/>
              <a:gd name="connsiteY256" fmla="*/ 6857998 h 6857998"/>
              <a:gd name="connsiteX257" fmla="*/ 0 w 4965698"/>
              <a:gd name="connsiteY25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965698" h="6857998">
                <a:moveTo>
                  <a:pt x="686799" y="1006630"/>
                </a:moveTo>
                <a:cubicBezTo>
                  <a:pt x="672238" y="1006630"/>
                  <a:pt x="660434" y="1018370"/>
                  <a:pt x="660434" y="1032853"/>
                </a:cubicBezTo>
                <a:cubicBezTo>
                  <a:pt x="660434" y="1047336"/>
                  <a:pt x="672238" y="1059076"/>
                  <a:pt x="686799" y="1059076"/>
                </a:cubicBezTo>
                <a:cubicBezTo>
                  <a:pt x="701360" y="1059076"/>
                  <a:pt x="713164" y="1047336"/>
                  <a:pt x="713164" y="1032853"/>
                </a:cubicBezTo>
                <a:cubicBezTo>
                  <a:pt x="713164" y="1018370"/>
                  <a:pt x="701360" y="1006630"/>
                  <a:pt x="686799" y="1006630"/>
                </a:cubicBezTo>
                <a:close/>
                <a:moveTo>
                  <a:pt x="2002774" y="991001"/>
                </a:moveTo>
                <a:cubicBezTo>
                  <a:pt x="2002774" y="1061486"/>
                  <a:pt x="2002774" y="1061486"/>
                  <a:pt x="2002774" y="1061486"/>
                </a:cubicBezTo>
                <a:cubicBezTo>
                  <a:pt x="2002774" y="1078698"/>
                  <a:pt x="2006072" y="1089353"/>
                  <a:pt x="2011019" y="1098368"/>
                </a:cubicBezTo>
                <a:cubicBezTo>
                  <a:pt x="2020089" y="1115580"/>
                  <a:pt x="2038228" y="1125415"/>
                  <a:pt x="2060490" y="1125415"/>
                </a:cubicBezTo>
                <a:cubicBezTo>
                  <a:pt x="2078629" y="1125415"/>
                  <a:pt x="2095943" y="1117219"/>
                  <a:pt x="2105011" y="1104925"/>
                </a:cubicBezTo>
                <a:lnTo>
                  <a:pt x="2105011" y="1122956"/>
                </a:lnTo>
                <a:cubicBezTo>
                  <a:pt x="2121501" y="1122956"/>
                  <a:pt x="2121501" y="1122956"/>
                  <a:pt x="2121501" y="1122956"/>
                </a:cubicBezTo>
                <a:cubicBezTo>
                  <a:pt x="2121501" y="991001"/>
                  <a:pt x="2121501" y="991001"/>
                  <a:pt x="2121501" y="991001"/>
                </a:cubicBezTo>
                <a:cubicBezTo>
                  <a:pt x="2104186" y="991001"/>
                  <a:pt x="2104186" y="991001"/>
                  <a:pt x="2104186" y="991001"/>
                </a:cubicBezTo>
                <a:cubicBezTo>
                  <a:pt x="2104186" y="1082796"/>
                  <a:pt x="2104186" y="1082796"/>
                  <a:pt x="2104186" y="1082796"/>
                </a:cubicBezTo>
                <a:cubicBezTo>
                  <a:pt x="2095943" y="1099188"/>
                  <a:pt x="2078629" y="1109843"/>
                  <a:pt x="2060490" y="1109843"/>
                </a:cubicBezTo>
                <a:cubicBezTo>
                  <a:pt x="2045649" y="1109843"/>
                  <a:pt x="2034105" y="1103286"/>
                  <a:pt x="2026685" y="1092631"/>
                </a:cubicBezTo>
                <a:cubicBezTo>
                  <a:pt x="2022562" y="1086075"/>
                  <a:pt x="2019264" y="1077059"/>
                  <a:pt x="2019264" y="1059028"/>
                </a:cubicBezTo>
                <a:cubicBezTo>
                  <a:pt x="2019264" y="991001"/>
                  <a:pt x="2019264" y="991001"/>
                  <a:pt x="2019264" y="991001"/>
                </a:cubicBezTo>
                <a:cubicBezTo>
                  <a:pt x="2002774" y="991001"/>
                  <a:pt x="2002774" y="991001"/>
                  <a:pt x="2002774" y="991001"/>
                </a:cubicBezTo>
                <a:close/>
                <a:moveTo>
                  <a:pt x="1826077" y="991001"/>
                </a:moveTo>
                <a:cubicBezTo>
                  <a:pt x="1826077" y="1061486"/>
                  <a:pt x="1826077" y="1061486"/>
                  <a:pt x="1826077" y="1061486"/>
                </a:cubicBezTo>
                <a:cubicBezTo>
                  <a:pt x="1826077" y="1078698"/>
                  <a:pt x="1828546" y="1089353"/>
                  <a:pt x="1833484" y="1098368"/>
                </a:cubicBezTo>
                <a:cubicBezTo>
                  <a:pt x="1843359" y="1115580"/>
                  <a:pt x="1861464" y="1125415"/>
                  <a:pt x="1883684" y="1125415"/>
                </a:cubicBezTo>
                <a:cubicBezTo>
                  <a:pt x="1901789" y="1125415"/>
                  <a:pt x="1919071" y="1117219"/>
                  <a:pt x="1928123" y="1104925"/>
                </a:cubicBezTo>
                <a:lnTo>
                  <a:pt x="1928123" y="1122956"/>
                </a:lnTo>
                <a:cubicBezTo>
                  <a:pt x="1943759" y="1122956"/>
                  <a:pt x="1943759" y="1122956"/>
                  <a:pt x="1943759" y="1122956"/>
                </a:cubicBezTo>
                <a:cubicBezTo>
                  <a:pt x="1943759" y="991001"/>
                  <a:pt x="1943759" y="991001"/>
                  <a:pt x="1943759" y="991001"/>
                </a:cubicBezTo>
                <a:cubicBezTo>
                  <a:pt x="1927300" y="991001"/>
                  <a:pt x="1927300" y="991001"/>
                  <a:pt x="1927300" y="991001"/>
                </a:cubicBezTo>
                <a:cubicBezTo>
                  <a:pt x="1927300" y="1082796"/>
                  <a:pt x="1927300" y="1082796"/>
                  <a:pt x="1927300" y="1082796"/>
                </a:cubicBezTo>
                <a:cubicBezTo>
                  <a:pt x="1919071" y="1099188"/>
                  <a:pt x="1901789" y="1109843"/>
                  <a:pt x="1883684" y="1109843"/>
                </a:cubicBezTo>
                <a:cubicBezTo>
                  <a:pt x="1868871" y="1109843"/>
                  <a:pt x="1857349" y="1103286"/>
                  <a:pt x="1849943" y="1092631"/>
                </a:cubicBezTo>
                <a:cubicBezTo>
                  <a:pt x="1845828" y="1086075"/>
                  <a:pt x="1842536" y="1077059"/>
                  <a:pt x="1842536" y="1059028"/>
                </a:cubicBezTo>
                <a:cubicBezTo>
                  <a:pt x="1842536" y="991001"/>
                  <a:pt x="1842536" y="991001"/>
                  <a:pt x="1842536" y="991001"/>
                </a:cubicBezTo>
                <a:cubicBezTo>
                  <a:pt x="1826077" y="991001"/>
                  <a:pt x="1826077" y="991001"/>
                  <a:pt x="1826077" y="991001"/>
                </a:cubicBezTo>
                <a:close/>
                <a:moveTo>
                  <a:pt x="1621793" y="991000"/>
                </a:moveTo>
                <a:lnTo>
                  <a:pt x="1621793" y="1122984"/>
                </a:lnTo>
                <a:lnTo>
                  <a:pt x="1638206" y="1122984"/>
                </a:lnTo>
                <a:lnTo>
                  <a:pt x="1638206" y="991000"/>
                </a:lnTo>
                <a:close/>
                <a:moveTo>
                  <a:pt x="1392839" y="988569"/>
                </a:moveTo>
                <a:cubicBezTo>
                  <a:pt x="1370626" y="988569"/>
                  <a:pt x="1347590" y="1002499"/>
                  <a:pt x="1347590" y="1026263"/>
                </a:cubicBezTo>
                <a:cubicBezTo>
                  <a:pt x="1347590" y="1071332"/>
                  <a:pt x="1424102" y="1053305"/>
                  <a:pt x="1424102" y="1086901"/>
                </a:cubicBezTo>
                <a:cubicBezTo>
                  <a:pt x="1424102" y="1100831"/>
                  <a:pt x="1410116" y="1109845"/>
                  <a:pt x="1393662" y="1109845"/>
                </a:cubicBezTo>
                <a:cubicBezTo>
                  <a:pt x="1378853" y="1109845"/>
                  <a:pt x="1364867" y="1104109"/>
                  <a:pt x="1353349" y="1094276"/>
                </a:cubicBezTo>
                <a:lnTo>
                  <a:pt x="1343476" y="1106568"/>
                </a:lnTo>
                <a:cubicBezTo>
                  <a:pt x="1354994" y="1117220"/>
                  <a:pt x="1372271" y="1125414"/>
                  <a:pt x="1394484" y="1125414"/>
                </a:cubicBezTo>
                <a:cubicBezTo>
                  <a:pt x="1419988" y="1125414"/>
                  <a:pt x="1440556" y="1110665"/>
                  <a:pt x="1440556" y="1086082"/>
                </a:cubicBezTo>
                <a:cubicBezTo>
                  <a:pt x="1440556" y="1040193"/>
                  <a:pt x="1364044" y="1055763"/>
                  <a:pt x="1364044" y="1026263"/>
                </a:cubicBezTo>
                <a:cubicBezTo>
                  <a:pt x="1364044" y="1010694"/>
                  <a:pt x="1379675" y="1004138"/>
                  <a:pt x="1393662" y="1004138"/>
                </a:cubicBezTo>
                <a:cubicBezTo>
                  <a:pt x="1406825" y="1004138"/>
                  <a:pt x="1415052" y="1007416"/>
                  <a:pt x="1426569" y="1014791"/>
                </a:cubicBezTo>
                <a:cubicBezTo>
                  <a:pt x="1435619" y="1000861"/>
                  <a:pt x="1435619" y="1000861"/>
                  <a:pt x="1435619" y="1000861"/>
                </a:cubicBezTo>
                <a:cubicBezTo>
                  <a:pt x="1425747" y="994305"/>
                  <a:pt x="1410938" y="988569"/>
                  <a:pt x="1392839" y="988569"/>
                </a:cubicBezTo>
                <a:close/>
                <a:moveTo>
                  <a:pt x="1239903" y="988569"/>
                </a:moveTo>
                <a:cubicBezTo>
                  <a:pt x="1220944" y="988569"/>
                  <a:pt x="1203633" y="995126"/>
                  <a:pt x="1192917" y="1009879"/>
                </a:cubicBezTo>
                <a:lnTo>
                  <a:pt x="1192917" y="991028"/>
                </a:lnTo>
                <a:cubicBezTo>
                  <a:pt x="1177255" y="991028"/>
                  <a:pt x="1177255" y="991028"/>
                  <a:pt x="1177255" y="991028"/>
                </a:cubicBezTo>
                <a:cubicBezTo>
                  <a:pt x="1177255" y="1122983"/>
                  <a:pt x="1177255" y="1122983"/>
                  <a:pt x="1177255" y="1122983"/>
                </a:cubicBezTo>
                <a:cubicBezTo>
                  <a:pt x="1193742" y="1122983"/>
                  <a:pt x="1193742" y="1122983"/>
                  <a:pt x="1193742" y="1122983"/>
                </a:cubicBezTo>
                <a:cubicBezTo>
                  <a:pt x="1193742" y="1031188"/>
                  <a:pt x="1193742" y="1031188"/>
                  <a:pt x="1193742" y="1031188"/>
                </a:cubicBezTo>
                <a:cubicBezTo>
                  <a:pt x="1203633" y="1013977"/>
                  <a:pt x="1220120" y="1004141"/>
                  <a:pt x="1239903" y="1004141"/>
                </a:cubicBezTo>
                <a:cubicBezTo>
                  <a:pt x="1253917" y="1004141"/>
                  <a:pt x="1266281" y="1010698"/>
                  <a:pt x="1274524" y="1021353"/>
                </a:cubicBezTo>
                <a:cubicBezTo>
                  <a:pt x="1278646" y="1027910"/>
                  <a:pt x="1281943" y="1036106"/>
                  <a:pt x="1281943" y="1054137"/>
                </a:cubicBezTo>
                <a:cubicBezTo>
                  <a:pt x="1281943" y="1122983"/>
                  <a:pt x="1281943" y="1122983"/>
                  <a:pt x="1281943" y="1122983"/>
                </a:cubicBezTo>
                <a:cubicBezTo>
                  <a:pt x="1298429" y="1122983"/>
                  <a:pt x="1298429" y="1122983"/>
                  <a:pt x="1298429" y="1122983"/>
                </a:cubicBezTo>
                <a:cubicBezTo>
                  <a:pt x="1298429" y="1052498"/>
                  <a:pt x="1298429" y="1052498"/>
                  <a:pt x="1298429" y="1052498"/>
                </a:cubicBezTo>
                <a:cubicBezTo>
                  <a:pt x="1298429" y="1031188"/>
                  <a:pt x="1294308" y="1019714"/>
                  <a:pt x="1286889" y="1010698"/>
                </a:cubicBezTo>
                <a:cubicBezTo>
                  <a:pt x="1276173" y="995945"/>
                  <a:pt x="1258862" y="988569"/>
                  <a:pt x="1239903" y="988569"/>
                </a:cubicBezTo>
                <a:close/>
                <a:moveTo>
                  <a:pt x="2200381" y="955227"/>
                </a:moveTo>
                <a:cubicBezTo>
                  <a:pt x="2200381" y="991228"/>
                  <a:pt x="2200381" y="991228"/>
                  <a:pt x="2200381" y="991228"/>
                </a:cubicBezTo>
                <a:cubicBezTo>
                  <a:pt x="2163406" y="991228"/>
                  <a:pt x="2163406" y="991228"/>
                  <a:pt x="2163406" y="991228"/>
                </a:cubicBezTo>
                <a:cubicBezTo>
                  <a:pt x="2163406" y="1006774"/>
                  <a:pt x="2163406" y="1006774"/>
                  <a:pt x="2163406" y="1006774"/>
                </a:cubicBezTo>
                <a:cubicBezTo>
                  <a:pt x="2200381" y="1006774"/>
                  <a:pt x="2200381" y="1006774"/>
                  <a:pt x="2200381" y="1006774"/>
                </a:cubicBezTo>
                <a:cubicBezTo>
                  <a:pt x="2200381" y="1078777"/>
                  <a:pt x="2200381" y="1078777"/>
                  <a:pt x="2200381" y="1078777"/>
                </a:cubicBezTo>
                <a:cubicBezTo>
                  <a:pt x="2200381" y="1094323"/>
                  <a:pt x="2203667" y="1103323"/>
                  <a:pt x="2209419" y="1110687"/>
                </a:cubicBezTo>
                <a:cubicBezTo>
                  <a:pt x="2218457" y="1122142"/>
                  <a:pt x="2232425" y="1125415"/>
                  <a:pt x="2244750" y="1125415"/>
                </a:cubicBezTo>
                <a:cubicBezTo>
                  <a:pt x="2249680" y="1125415"/>
                  <a:pt x="2257075" y="1124597"/>
                  <a:pt x="2261183" y="1123779"/>
                </a:cubicBezTo>
                <a:cubicBezTo>
                  <a:pt x="2258718" y="1108233"/>
                  <a:pt x="2258718" y="1108233"/>
                  <a:pt x="2258718" y="1108233"/>
                </a:cubicBezTo>
                <a:cubicBezTo>
                  <a:pt x="2253788" y="1109869"/>
                  <a:pt x="2248037" y="1109869"/>
                  <a:pt x="2244750" y="1109869"/>
                </a:cubicBezTo>
                <a:cubicBezTo>
                  <a:pt x="2234890" y="1109869"/>
                  <a:pt x="2226674" y="1106596"/>
                  <a:pt x="2222565" y="1100869"/>
                </a:cubicBezTo>
                <a:cubicBezTo>
                  <a:pt x="2219279" y="1096778"/>
                  <a:pt x="2216814" y="1091050"/>
                  <a:pt x="2216814" y="1078777"/>
                </a:cubicBezTo>
                <a:cubicBezTo>
                  <a:pt x="2216814" y="1006774"/>
                  <a:pt x="2216814" y="1006774"/>
                  <a:pt x="2216814" y="1006774"/>
                </a:cubicBezTo>
                <a:cubicBezTo>
                  <a:pt x="2261183" y="1006774"/>
                  <a:pt x="2261183" y="1006774"/>
                  <a:pt x="2261183" y="1006774"/>
                </a:cubicBezTo>
                <a:lnTo>
                  <a:pt x="2261183" y="991228"/>
                </a:lnTo>
                <a:cubicBezTo>
                  <a:pt x="2216814" y="991228"/>
                  <a:pt x="2216814" y="991228"/>
                  <a:pt x="2216814" y="991228"/>
                </a:cubicBezTo>
                <a:cubicBezTo>
                  <a:pt x="2216814" y="955227"/>
                  <a:pt x="2216814" y="955227"/>
                  <a:pt x="2216814" y="955227"/>
                </a:cubicBezTo>
                <a:cubicBezTo>
                  <a:pt x="2200381" y="955227"/>
                  <a:pt x="2200381" y="955227"/>
                  <a:pt x="2200381" y="955227"/>
                </a:cubicBezTo>
                <a:close/>
                <a:moveTo>
                  <a:pt x="1717170" y="955227"/>
                </a:moveTo>
                <a:cubicBezTo>
                  <a:pt x="1717170" y="991228"/>
                  <a:pt x="1717170" y="991228"/>
                  <a:pt x="1717170" y="991228"/>
                </a:cubicBezTo>
                <a:cubicBezTo>
                  <a:pt x="1680110" y="991228"/>
                  <a:pt x="1680110" y="991228"/>
                  <a:pt x="1680110" y="991228"/>
                </a:cubicBezTo>
                <a:cubicBezTo>
                  <a:pt x="1680110" y="1006774"/>
                  <a:pt x="1680110" y="1006774"/>
                  <a:pt x="1680110" y="1006774"/>
                </a:cubicBezTo>
                <a:cubicBezTo>
                  <a:pt x="1717170" y="1006774"/>
                  <a:pt x="1717170" y="1006774"/>
                  <a:pt x="1717170" y="1006774"/>
                </a:cubicBezTo>
                <a:cubicBezTo>
                  <a:pt x="1717170" y="1078777"/>
                  <a:pt x="1717170" y="1078777"/>
                  <a:pt x="1717170" y="1078777"/>
                </a:cubicBezTo>
                <a:cubicBezTo>
                  <a:pt x="1717170" y="1094323"/>
                  <a:pt x="1720464" y="1103323"/>
                  <a:pt x="1726228" y="1110687"/>
                </a:cubicBezTo>
                <a:cubicBezTo>
                  <a:pt x="1735287" y="1122142"/>
                  <a:pt x="1749287" y="1125415"/>
                  <a:pt x="1761641" y="1125415"/>
                </a:cubicBezTo>
                <a:cubicBezTo>
                  <a:pt x="1766582" y="1125415"/>
                  <a:pt x="1774817" y="1124597"/>
                  <a:pt x="1778935" y="1123779"/>
                </a:cubicBezTo>
                <a:cubicBezTo>
                  <a:pt x="1775641" y="1108233"/>
                  <a:pt x="1775641" y="1108233"/>
                  <a:pt x="1775641" y="1108233"/>
                </a:cubicBezTo>
                <a:cubicBezTo>
                  <a:pt x="1770700" y="1109869"/>
                  <a:pt x="1765758" y="1109869"/>
                  <a:pt x="1761641" y="1109869"/>
                </a:cubicBezTo>
                <a:cubicBezTo>
                  <a:pt x="1751758" y="1109869"/>
                  <a:pt x="1744346" y="1106596"/>
                  <a:pt x="1739405" y="1100868"/>
                </a:cubicBezTo>
                <a:cubicBezTo>
                  <a:pt x="1736111" y="1096778"/>
                  <a:pt x="1733640" y="1091050"/>
                  <a:pt x="1733640" y="1078777"/>
                </a:cubicBezTo>
                <a:cubicBezTo>
                  <a:pt x="1733640" y="1006774"/>
                  <a:pt x="1733640" y="1006774"/>
                  <a:pt x="1733640" y="1006774"/>
                </a:cubicBezTo>
                <a:cubicBezTo>
                  <a:pt x="1778935" y="1006774"/>
                  <a:pt x="1778935" y="1006774"/>
                  <a:pt x="1778935" y="1006774"/>
                </a:cubicBezTo>
                <a:lnTo>
                  <a:pt x="1778935" y="991228"/>
                </a:lnTo>
                <a:cubicBezTo>
                  <a:pt x="1733640" y="991228"/>
                  <a:pt x="1733640" y="991228"/>
                  <a:pt x="1733640" y="991228"/>
                </a:cubicBezTo>
                <a:cubicBezTo>
                  <a:pt x="1733640" y="955227"/>
                  <a:pt x="1733640" y="955227"/>
                  <a:pt x="1733640" y="955227"/>
                </a:cubicBezTo>
                <a:cubicBezTo>
                  <a:pt x="1717170" y="955227"/>
                  <a:pt x="1717170" y="955227"/>
                  <a:pt x="1717170" y="955227"/>
                </a:cubicBezTo>
                <a:close/>
                <a:moveTo>
                  <a:pt x="1512186" y="955226"/>
                </a:moveTo>
                <a:cubicBezTo>
                  <a:pt x="1512186" y="991228"/>
                  <a:pt x="1512186" y="991228"/>
                  <a:pt x="1512186" y="991228"/>
                </a:cubicBezTo>
                <a:cubicBezTo>
                  <a:pt x="1475127" y="991228"/>
                  <a:pt x="1475127" y="991228"/>
                  <a:pt x="1475127" y="991228"/>
                </a:cubicBezTo>
                <a:cubicBezTo>
                  <a:pt x="1475127" y="1006774"/>
                  <a:pt x="1475127" y="1006774"/>
                  <a:pt x="1475127" y="1006774"/>
                </a:cubicBezTo>
                <a:cubicBezTo>
                  <a:pt x="1512186" y="1006774"/>
                  <a:pt x="1512186" y="1006774"/>
                  <a:pt x="1512186" y="1006774"/>
                </a:cubicBezTo>
                <a:cubicBezTo>
                  <a:pt x="1512186" y="1078777"/>
                  <a:pt x="1512186" y="1078777"/>
                  <a:pt x="1512186" y="1078777"/>
                </a:cubicBezTo>
                <a:cubicBezTo>
                  <a:pt x="1512186" y="1094323"/>
                  <a:pt x="1515480" y="1103323"/>
                  <a:pt x="1521245" y="1110687"/>
                </a:cubicBezTo>
                <a:cubicBezTo>
                  <a:pt x="1530304" y="1122142"/>
                  <a:pt x="1544304" y="1125415"/>
                  <a:pt x="1556657" y="1125415"/>
                </a:cubicBezTo>
                <a:cubicBezTo>
                  <a:pt x="1561599" y="1125415"/>
                  <a:pt x="1569010" y="1124596"/>
                  <a:pt x="1573952" y="1123778"/>
                </a:cubicBezTo>
                <a:cubicBezTo>
                  <a:pt x="1570658" y="1108232"/>
                  <a:pt x="1570658" y="1108232"/>
                  <a:pt x="1570658" y="1108232"/>
                </a:cubicBezTo>
                <a:cubicBezTo>
                  <a:pt x="1565716" y="1109868"/>
                  <a:pt x="1559952" y="1109868"/>
                  <a:pt x="1556657" y="1109868"/>
                </a:cubicBezTo>
                <a:cubicBezTo>
                  <a:pt x="1546775" y="1109868"/>
                  <a:pt x="1539363" y="1106596"/>
                  <a:pt x="1534422" y="1100868"/>
                </a:cubicBezTo>
                <a:cubicBezTo>
                  <a:pt x="1531128" y="1096777"/>
                  <a:pt x="1528657" y="1091050"/>
                  <a:pt x="1528657" y="1078777"/>
                </a:cubicBezTo>
                <a:cubicBezTo>
                  <a:pt x="1528657" y="1006774"/>
                  <a:pt x="1528657" y="1006774"/>
                  <a:pt x="1528657" y="1006774"/>
                </a:cubicBezTo>
                <a:cubicBezTo>
                  <a:pt x="1573952" y="1006774"/>
                  <a:pt x="1573952" y="1006774"/>
                  <a:pt x="1573952" y="1006774"/>
                </a:cubicBezTo>
                <a:lnTo>
                  <a:pt x="1573952" y="991228"/>
                </a:lnTo>
                <a:cubicBezTo>
                  <a:pt x="1528657" y="991228"/>
                  <a:pt x="1528657" y="991228"/>
                  <a:pt x="1528657" y="991228"/>
                </a:cubicBezTo>
                <a:cubicBezTo>
                  <a:pt x="1528657" y="955226"/>
                  <a:pt x="1528657" y="955226"/>
                  <a:pt x="1528657" y="955226"/>
                </a:cubicBezTo>
                <a:cubicBezTo>
                  <a:pt x="1512186" y="955226"/>
                  <a:pt x="1512186" y="955226"/>
                  <a:pt x="1512186" y="955226"/>
                </a:cubicBezTo>
                <a:close/>
                <a:moveTo>
                  <a:pt x="1629999" y="930566"/>
                </a:moveTo>
                <a:cubicBezTo>
                  <a:pt x="1621803" y="930566"/>
                  <a:pt x="1615158" y="937175"/>
                  <a:pt x="1615158" y="945328"/>
                </a:cubicBezTo>
                <a:cubicBezTo>
                  <a:pt x="1615158" y="953481"/>
                  <a:pt x="1621803" y="960090"/>
                  <a:pt x="1629999" y="960090"/>
                </a:cubicBezTo>
                <a:cubicBezTo>
                  <a:pt x="1638195" y="960090"/>
                  <a:pt x="1644840" y="953481"/>
                  <a:pt x="1644840" y="945328"/>
                </a:cubicBezTo>
                <a:cubicBezTo>
                  <a:pt x="1644840" y="937175"/>
                  <a:pt x="1638195" y="930566"/>
                  <a:pt x="1629999" y="930566"/>
                </a:cubicBezTo>
                <a:close/>
                <a:moveTo>
                  <a:pt x="1097637" y="920841"/>
                </a:moveTo>
                <a:lnTo>
                  <a:pt x="1097637" y="1122983"/>
                </a:lnTo>
                <a:lnTo>
                  <a:pt x="1114748" y="1122983"/>
                </a:lnTo>
                <a:lnTo>
                  <a:pt x="1114748" y="920841"/>
                </a:lnTo>
                <a:close/>
                <a:moveTo>
                  <a:pt x="1971694" y="746138"/>
                </a:moveTo>
                <a:cubicBezTo>
                  <a:pt x="2011122" y="746138"/>
                  <a:pt x="2011122" y="746138"/>
                  <a:pt x="2011122" y="746138"/>
                </a:cubicBezTo>
                <a:cubicBezTo>
                  <a:pt x="2024265" y="746138"/>
                  <a:pt x="2031658" y="749414"/>
                  <a:pt x="2036586" y="755147"/>
                </a:cubicBezTo>
                <a:cubicBezTo>
                  <a:pt x="2041515" y="760062"/>
                  <a:pt x="2043979" y="766614"/>
                  <a:pt x="2043979" y="773167"/>
                </a:cubicBezTo>
                <a:cubicBezTo>
                  <a:pt x="2043979" y="780538"/>
                  <a:pt x="2041515" y="787091"/>
                  <a:pt x="2036586" y="792005"/>
                </a:cubicBezTo>
                <a:cubicBezTo>
                  <a:pt x="2031658" y="797739"/>
                  <a:pt x="2024265" y="801015"/>
                  <a:pt x="2011122" y="801015"/>
                </a:cubicBezTo>
                <a:lnTo>
                  <a:pt x="1971694" y="801015"/>
                </a:lnTo>
                <a:cubicBezTo>
                  <a:pt x="1971694" y="746138"/>
                  <a:pt x="1971694" y="746138"/>
                  <a:pt x="1971694" y="746138"/>
                </a:cubicBezTo>
                <a:close/>
                <a:moveTo>
                  <a:pt x="2187676" y="727381"/>
                </a:moveTo>
                <a:cubicBezTo>
                  <a:pt x="2208408" y="727381"/>
                  <a:pt x="2225215" y="744409"/>
                  <a:pt x="2225215" y="765413"/>
                </a:cubicBezTo>
                <a:cubicBezTo>
                  <a:pt x="2225215" y="786418"/>
                  <a:pt x="2208408" y="803445"/>
                  <a:pt x="2187676" y="803445"/>
                </a:cubicBezTo>
                <a:cubicBezTo>
                  <a:pt x="2166943" y="803445"/>
                  <a:pt x="2150136" y="786418"/>
                  <a:pt x="2150136" y="765413"/>
                </a:cubicBezTo>
                <a:cubicBezTo>
                  <a:pt x="2150136" y="744409"/>
                  <a:pt x="2166943" y="727381"/>
                  <a:pt x="2187676" y="727381"/>
                </a:cubicBezTo>
                <a:close/>
                <a:moveTo>
                  <a:pt x="1319032" y="727381"/>
                </a:moveTo>
                <a:cubicBezTo>
                  <a:pt x="1339476" y="727381"/>
                  <a:pt x="1356048" y="744408"/>
                  <a:pt x="1356048" y="765413"/>
                </a:cubicBezTo>
                <a:cubicBezTo>
                  <a:pt x="1356048" y="786417"/>
                  <a:pt x="1339476" y="803445"/>
                  <a:pt x="1319032" y="803445"/>
                </a:cubicBezTo>
                <a:cubicBezTo>
                  <a:pt x="1298589" y="803445"/>
                  <a:pt x="1282016" y="786417"/>
                  <a:pt x="1282016" y="765413"/>
                </a:cubicBezTo>
                <a:cubicBezTo>
                  <a:pt x="1282016" y="744408"/>
                  <a:pt x="1298589" y="727381"/>
                  <a:pt x="1319032" y="727381"/>
                </a:cubicBezTo>
                <a:close/>
                <a:moveTo>
                  <a:pt x="1610966" y="695428"/>
                </a:moveTo>
                <a:lnTo>
                  <a:pt x="1610966" y="835399"/>
                </a:lnTo>
                <a:lnTo>
                  <a:pt x="1649030" y="835399"/>
                </a:lnTo>
                <a:lnTo>
                  <a:pt x="1649030" y="695428"/>
                </a:lnTo>
                <a:close/>
                <a:moveTo>
                  <a:pt x="1427634" y="695428"/>
                </a:moveTo>
                <a:cubicBezTo>
                  <a:pt x="1427634" y="770019"/>
                  <a:pt x="1427634" y="770019"/>
                  <a:pt x="1427634" y="770019"/>
                </a:cubicBezTo>
                <a:cubicBezTo>
                  <a:pt x="1427634" y="790511"/>
                  <a:pt x="1432569" y="805265"/>
                  <a:pt x="1441617" y="815921"/>
                </a:cubicBezTo>
                <a:cubicBezTo>
                  <a:pt x="1453133" y="829856"/>
                  <a:pt x="1470405" y="838872"/>
                  <a:pt x="1490146" y="838872"/>
                </a:cubicBezTo>
                <a:cubicBezTo>
                  <a:pt x="1503307" y="838872"/>
                  <a:pt x="1516467" y="833954"/>
                  <a:pt x="1527982" y="824118"/>
                </a:cubicBezTo>
                <a:cubicBezTo>
                  <a:pt x="1527982" y="835594"/>
                  <a:pt x="1527982" y="835594"/>
                  <a:pt x="1527982" y="835594"/>
                </a:cubicBezTo>
                <a:cubicBezTo>
                  <a:pt x="1564173" y="835594"/>
                  <a:pt x="1564173" y="835594"/>
                  <a:pt x="1564173" y="835594"/>
                </a:cubicBezTo>
                <a:cubicBezTo>
                  <a:pt x="1564173" y="695428"/>
                  <a:pt x="1564173" y="695428"/>
                  <a:pt x="1564173" y="695428"/>
                </a:cubicBezTo>
                <a:lnTo>
                  <a:pt x="1526337" y="695428"/>
                </a:lnTo>
                <a:cubicBezTo>
                  <a:pt x="1526337" y="786413"/>
                  <a:pt x="1526337" y="786413"/>
                  <a:pt x="1526337" y="786413"/>
                </a:cubicBezTo>
                <a:cubicBezTo>
                  <a:pt x="1521402" y="792970"/>
                  <a:pt x="1509887" y="803626"/>
                  <a:pt x="1493436" y="803626"/>
                </a:cubicBezTo>
                <a:cubicBezTo>
                  <a:pt x="1486034" y="803626"/>
                  <a:pt x="1477808" y="801987"/>
                  <a:pt x="1472051" y="795429"/>
                </a:cubicBezTo>
                <a:cubicBezTo>
                  <a:pt x="1467938" y="790511"/>
                  <a:pt x="1465470" y="783954"/>
                  <a:pt x="1465470" y="771659"/>
                </a:cubicBezTo>
                <a:cubicBezTo>
                  <a:pt x="1465470" y="695428"/>
                  <a:pt x="1465470" y="695428"/>
                  <a:pt x="1465470" y="695428"/>
                </a:cubicBezTo>
                <a:cubicBezTo>
                  <a:pt x="1427634" y="695428"/>
                  <a:pt x="1427634" y="695428"/>
                  <a:pt x="1427634" y="695428"/>
                </a:cubicBezTo>
                <a:close/>
                <a:moveTo>
                  <a:pt x="2187676" y="692997"/>
                </a:moveTo>
                <a:cubicBezTo>
                  <a:pt x="2146500" y="692997"/>
                  <a:pt x="2113121" y="725652"/>
                  <a:pt x="2113121" y="765934"/>
                </a:cubicBezTo>
                <a:cubicBezTo>
                  <a:pt x="2113121" y="806216"/>
                  <a:pt x="2146500" y="838872"/>
                  <a:pt x="2187676" y="838872"/>
                </a:cubicBezTo>
                <a:cubicBezTo>
                  <a:pt x="2228852" y="838872"/>
                  <a:pt x="2262231" y="806216"/>
                  <a:pt x="2262231" y="765934"/>
                </a:cubicBezTo>
                <a:cubicBezTo>
                  <a:pt x="2262231" y="725652"/>
                  <a:pt x="2228852" y="692997"/>
                  <a:pt x="2187676" y="692997"/>
                </a:cubicBezTo>
                <a:close/>
                <a:moveTo>
                  <a:pt x="1742780" y="692997"/>
                </a:moveTo>
                <a:cubicBezTo>
                  <a:pt x="1714787" y="692997"/>
                  <a:pt x="1688441" y="709387"/>
                  <a:pt x="1688441" y="736431"/>
                </a:cubicBezTo>
                <a:cubicBezTo>
                  <a:pt x="1688441" y="781505"/>
                  <a:pt x="1756776" y="774129"/>
                  <a:pt x="1756776" y="794617"/>
                </a:cubicBezTo>
                <a:cubicBezTo>
                  <a:pt x="1756776" y="801993"/>
                  <a:pt x="1749366" y="806910"/>
                  <a:pt x="1738663" y="806910"/>
                </a:cubicBezTo>
                <a:cubicBezTo>
                  <a:pt x="1724667" y="806910"/>
                  <a:pt x="1709847" y="801993"/>
                  <a:pt x="1699968" y="792978"/>
                </a:cubicBezTo>
                <a:lnTo>
                  <a:pt x="1681855" y="820023"/>
                </a:lnTo>
                <a:cubicBezTo>
                  <a:pt x="1698321" y="832315"/>
                  <a:pt x="1718903" y="838872"/>
                  <a:pt x="1738663" y="838872"/>
                </a:cubicBezTo>
                <a:cubicBezTo>
                  <a:pt x="1768302" y="838872"/>
                  <a:pt x="1794648" y="822481"/>
                  <a:pt x="1794648" y="795437"/>
                </a:cubicBezTo>
                <a:cubicBezTo>
                  <a:pt x="1794648" y="747085"/>
                  <a:pt x="1726313" y="753641"/>
                  <a:pt x="1726313" y="735612"/>
                </a:cubicBezTo>
                <a:cubicBezTo>
                  <a:pt x="1726313" y="728236"/>
                  <a:pt x="1735370" y="724138"/>
                  <a:pt x="1745249" y="724138"/>
                </a:cubicBezTo>
                <a:cubicBezTo>
                  <a:pt x="1755952" y="724138"/>
                  <a:pt x="1765009" y="729056"/>
                  <a:pt x="1772419" y="733973"/>
                </a:cubicBezTo>
                <a:cubicBezTo>
                  <a:pt x="1790531" y="706928"/>
                  <a:pt x="1790531" y="706928"/>
                  <a:pt x="1790531" y="706928"/>
                </a:cubicBezTo>
                <a:cubicBezTo>
                  <a:pt x="1780652" y="699553"/>
                  <a:pt x="1760892" y="692997"/>
                  <a:pt x="1742780" y="692997"/>
                </a:cubicBezTo>
                <a:close/>
                <a:moveTo>
                  <a:pt x="1318858" y="692996"/>
                </a:moveTo>
                <a:cubicBezTo>
                  <a:pt x="1277489" y="692996"/>
                  <a:pt x="1243953" y="725651"/>
                  <a:pt x="1243953" y="765934"/>
                </a:cubicBezTo>
                <a:cubicBezTo>
                  <a:pt x="1243953" y="806216"/>
                  <a:pt x="1277489" y="838871"/>
                  <a:pt x="1318858" y="838871"/>
                </a:cubicBezTo>
                <a:cubicBezTo>
                  <a:pt x="1360226" y="838871"/>
                  <a:pt x="1393762" y="806216"/>
                  <a:pt x="1393762" y="765934"/>
                </a:cubicBezTo>
                <a:cubicBezTo>
                  <a:pt x="1393762" y="725651"/>
                  <a:pt x="1360226" y="692996"/>
                  <a:pt x="1318858" y="692996"/>
                </a:cubicBezTo>
                <a:close/>
                <a:moveTo>
                  <a:pt x="1971694" y="668337"/>
                </a:moveTo>
                <a:cubicBezTo>
                  <a:pt x="1999693" y="668337"/>
                  <a:pt x="1999693" y="668337"/>
                  <a:pt x="1999693" y="668337"/>
                </a:cubicBezTo>
                <a:cubicBezTo>
                  <a:pt x="2011222" y="668337"/>
                  <a:pt x="2016986" y="670795"/>
                  <a:pt x="2021104" y="674891"/>
                </a:cubicBezTo>
                <a:cubicBezTo>
                  <a:pt x="2024397" y="678986"/>
                  <a:pt x="2026868" y="683901"/>
                  <a:pt x="2026868" y="689635"/>
                </a:cubicBezTo>
                <a:cubicBezTo>
                  <a:pt x="2026868" y="695370"/>
                  <a:pt x="2024397" y="700285"/>
                  <a:pt x="2021104" y="704380"/>
                </a:cubicBezTo>
                <a:cubicBezTo>
                  <a:pt x="2016986" y="708476"/>
                  <a:pt x="2011222" y="711753"/>
                  <a:pt x="1999693" y="711753"/>
                </a:cubicBezTo>
                <a:cubicBezTo>
                  <a:pt x="1971694" y="711753"/>
                  <a:pt x="1971694" y="711753"/>
                  <a:pt x="1971694" y="711753"/>
                </a:cubicBezTo>
                <a:close/>
                <a:moveTo>
                  <a:pt x="1932234" y="633258"/>
                </a:moveTo>
                <a:cubicBezTo>
                  <a:pt x="1932234" y="835400"/>
                  <a:pt x="1932234" y="835400"/>
                  <a:pt x="1932234" y="835400"/>
                </a:cubicBezTo>
                <a:cubicBezTo>
                  <a:pt x="2011945" y="835400"/>
                  <a:pt x="2011945" y="835400"/>
                  <a:pt x="2011945" y="835400"/>
                </a:cubicBezTo>
                <a:cubicBezTo>
                  <a:pt x="2037420" y="835400"/>
                  <a:pt x="2053034" y="828852"/>
                  <a:pt x="2064538" y="817395"/>
                </a:cubicBezTo>
                <a:cubicBezTo>
                  <a:pt x="2076043" y="806756"/>
                  <a:pt x="2083439" y="791207"/>
                  <a:pt x="2083439" y="774021"/>
                </a:cubicBezTo>
                <a:cubicBezTo>
                  <a:pt x="2083439" y="751106"/>
                  <a:pt x="2071112" y="731464"/>
                  <a:pt x="2053034" y="722462"/>
                </a:cubicBezTo>
                <a:cubicBezTo>
                  <a:pt x="2059608" y="715097"/>
                  <a:pt x="2066182" y="702002"/>
                  <a:pt x="2066182" y="688090"/>
                </a:cubicBezTo>
                <a:cubicBezTo>
                  <a:pt x="2066182" y="671722"/>
                  <a:pt x="2057964" y="657809"/>
                  <a:pt x="2047281" y="647989"/>
                </a:cubicBezTo>
                <a:cubicBezTo>
                  <a:pt x="2037420" y="638986"/>
                  <a:pt x="2024272" y="633258"/>
                  <a:pt x="2001262" y="633258"/>
                </a:cubicBezTo>
                <a:close/>
                <a:moveTo>
                  <a:pt x="1097636" y="633257"/>
                </a:moveTo>
                <a:lnTo>
                  <a:pt x="1097636" y="835399"/>
                </a:lnTo>
                <a:lnTo>
                  <a:pt x="1222651" y="835399"/>
                </a:lnTo>
                <a:lnTo>
                  <a:pt x="1222651" y="801014"/>
                </a:lnTo>
                <a:lnTo>
                  <a:pt x="1137096" y="801014"/>
                </a:lnTo>
                <a:lnTo>
                  <a:pt x="1137096" y="633257"/>
                </a:lnTo>
                <a:close/>
                <a:moveTo>
                  <a:pt x="2375024" y="630827"/>
                </a:moveTo>
                <a:lnTo>
                  <a:pt x="2375024" y="835400"/>
                </a:lnTo>
                <a:lnTo>
                  <a:pt x="2412738" y="835400"/>
                </a:lnTo>
                <a:lnTo>
                  <a:pt x="2412738" y="774966"/>
                </a:lnTo>
                <a:lnTo>
                  <a:pt x="2472801" y="835400"/>
                </a:lnTo>
                <a:lnTo>
                  <a:pt x="2523086" y="835400"/>
                </a:lnTo>
                <a:lnTo>
                  <a:pt x="2445563" y="758642"/>
                </a:lnTo>
                <a:lnTo>
                  <a:pt x="2514705" y="695429"/>
                </a:lnTo>
                <a:lnTo>
                  <a:pt x="2461277" y="695429"/>
                </a:lnTo>
                <a:lnTo>
                  <a:pt x="2412738" y="740581"/>
                </a:lnTo>
                <a:lnTo>
                  <a:pt x="2412738" y="630827"/>
                </a:lnTo>
                <a:close/>
                <a:moveTo>
                  <a:pt x="2296802" y="630827"/>
                </a:moveTo>
                <a:lnTo>
                  <a:pt x="2296802" y="835400"/>
                </a:lnTo>
                <a:lnTo>
                  <a:pt x="2334516" y="835400"/>
                </a:lnTo>
                <a:lnTo>
                  <a:pt x="2334516" y="630827"/>
                </a:lnTo>
                <a:close/>
                <a:moveTo>
                  <a:pt x="1629998" y="621795"/>
                </a:moveTo>
                <a:cubicBezTo>
                  <a:pt x="1616401" y="621795"/>
                  <a:pt x="1605379" y="632602"/>
                  <a:pt x="1605379" y="645934"/>
                </a:cubicBezTo>
                <a:cubicBezTo>
                  <a:pt x="1605379" y="659267"/>
                  <a:pt x="1616401" y="670073"/>
                  <a:pt x="1629998" y="670073"/>
                </a:cubicBezTo>
                <a:cubicBezTo>
                  <a:pt x="1643595" y="670073"/>
                  <a:pt x="1654617" y="659267"/>
                  <a:pt x="1654617" y="645934"/>
                </a:cubicBezTo>
                <a:cubicBezTo>
                  <a:pt x="1654617" y="632602"/>
                  <a:pt x="1643595" y="621795"/>
                  <a:pt x="1629998" y="621795"/>
                </a:cubicBezTo>
                <a:close/>
                <a:moveTo>
                  <a:pt x="455374" y="326573"/>
                </a:moveTo>
                <a:cubicBezTo>
                  <a:pt x="446321" y="326573"/>
                  <a:pt x="439737" y="333948"/>
                  <a:pt x="439737" y="342143"/>
                </a:cubicBezTo>
                <a:cubicBezTo>
                  <a:pt x="439737" y="878884"/>
                  <a:pt x="439737" y="878884"/>
                  <a:pt x="439737" y="878884"/>
                </a:cubicBezTo>
                <a:cubicBezTo>
                  <a:pt x="439737" y="1014094"/>
                  <a:pt x="550014" y="1124721"/>
                  <a:pt x="686624" y="1124721"/>
                </a:cubicBezTo>
                <a:cubicBezTo>
                  <a:pt x="823235" y="1124721"/>
                  <a:pt x="933512" y="1014094"/>
                  <a:pt x="933512" y="878884"/>
                </a:cubicBezTo>
                <a:cubicBezTo>
                  <a:pt x="933512" y="763341"/>
                  <a:pt x="933512" y="763341"/>
                  <a:pt x="933512" y="763341"/>
                </a:cubicBezTo>
                <a:cubicBezTo>
                  <a:pt x="933512" y="691230"/>
                  <a:pt x="875081" y="632229"/>
                  <a:pt x="802661" y="632229"/>
                </a:cubicBezTo>
                <a:cubicBezTo>
                  <a:pt x="730241" y="632229"/>
                  <a:pt x="670988" y="691230"/>
                  <a:pt x="670988" y="763341"/>
                </a:cubicBezTo>
                <a:cubicBezTo>
                  <a:pt x="670988" y="904287"/>
                  <a:pt x="670988" y="904287"/>
                  <a:pt x="670988" y="904287"/>
                </a:cubicBezTo>
                <a:cubicBezTo>
                  <a:pt x="670988" y="913301"/>
                  <a:pt x="678395" y="919857"/>
                  <a:pt x="686624" y="919857"/>
                </a:cubicBezTo>
                <a:cubicBezTo>
                  <a:pt x="694854" y="919857"/>
                  <a:pt x="702261" y="913301"/>
                  <a:pt x="702261" y="904287"/>
                </a:cubicBezTo>
                <a:cubicBezTo>
                  <a:pt x="702261" y="763341"/>
                  <a:pt x="702261" y="763341"/>
                  <a:pt x="702261" y="763341"/>
                </a:cubicBezTo>
                <a:cubicBezTo>
                  <a:pt x="702261" y="708438"/>
                  <a:pt x="746700" y="663368"/>
                  <a:pt x="802661" y="663368"/>
                </a:cubicBezTo>
                <a:cubicBezTo>
                  <a:pt x="857799" y="663368"/>
                  <a:pt x="903062" y="708438"/>
                  <a:pt x="903062" y="763341"/>
                </a:cubicBezTo>
                <a:cubicBezTo>
                  <a:pt x="903062" y="878884"/>
                  <a:pt x="903062" y="878884"/>
                  <a:pt x="903062" y="878884"/>
                </a:cubicBezTo>
                <a:cubicBezTo>
                  <a:pt x="903062" y="997705"/>
                  <a:pt x="805953" y="1093581"/>
                  <a:pt x="686624" y="1093581"/>
                </a:cubicBezTo>
                <a:cubicBezTo>
                  <a:pt x="567296" y="1093581"/>
                  <a:pt x="470187" y="997705"/>
                  <a:pt x="470187" y="878884"/>
                </a:cubicBezTo>
                <a:cubicBezTo>
                  <a:pt x="470187" y="342143"/>
                  <a:pt x="470187" y="342143"/>
                  <a:pt x="470187" y="342143"/>
                </a:cubicBezTo>
                <a:cubicBezTo>
                  <a:pt x="470187" y="333948"/>
                  <a:pt x="463603" y="326573"/>
                  <a:pt x="455374" y="326573"/>
                </a:cubicBezTo>
                <a:close/>
                <a:moveTo>
                  <a:pt x="0" y="0"/>
                </a:moveTo>
                <a:lnTo>
                  <a:pt x="4965698" y="0"/>
                </a:lnTo>
                <a:lnTo>
                  <a:pt x="49656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4469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587D3A8-33B3-4583-B30A-BFBAD11EC2E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" y="2"/>
            <a:ext cx="3594845" cy="6857998"/>
          </a:xfrm>
          <a:custGeom>
            <a:avLst/>
            <a:gdLst>
              <a:gd name="connsiteX0" fmla="*/ 686799 w 3594845"/>
              <a:gd name="connsiteY0" fmla="*/ 1006630 h 6857998"/>
              <a:gd name="connsiteX1" fmla="*/ 660434 w 3594845"/>
              <a:gd name="connsiteY1" fmla="*/ 1032853 h 6857998"/>
              <a:gd name="connsiteX2" fmla="*/ 686799 w 3594845"/>
              <a:gd name="connsiteY2" fmla="*/ 1059076 h 6857998"/>
              <a:gd name="connsiteX3" fmla="*/ 713164 w 3594845"/>
              <a:gd name="connsiteY3" fmla="*/ 1032853 h 6857998"/>
              <a:gd name="connsiteX4" fmla="*/ 686799 w 3594845"/>
              <a:gd name="connsiteY4" fmla="*/ 1006630 h 6857998"/>
              <a:gd name="connsiteX5" fmla="*/ 2002774 w 3594845"/>
              <a:gd name="connsiteY5" fmla="*/ 991001 h 6857998"/>
              <a:gd name="connsiteX6" fmla="*/ 2002774 w 3594845"/>
              <a:gd name="connsiteY6" fmla="*/ 1061486 h 6857998"/>
              <a:gd name="connsiteX7" fmla="*/ 2011019 w 3594845"/>
              <a:gd name="connsiteY7" fmla="*/ 1098368 h 6857998"/>
              <a:gd name="connsiteX8" fmla="*/ 2060490 w 3594845"/>
              <a:gd name="connsiteY8" fmla="*/ 1125415 h 6857998"/>
              <a:gd name="connsiteX9" fmla="*/ 2105011 w 3594845"/>
              <a:gd name="connsiteY9" fmla="*/ 1104925 h 6857998"/>
              <a:gd name="connsiteX10" fmla="*/ 2105011 w 3594845"/>
              <a:gd name="connsiteY10" fmla="*/ 1122956 h 6857998"/>
              <a:gd name="connsiteX11" fmla="*/ 2121501 w 3594845"/>
              <a:gd name="connsiteY11" fmla="*/ 1122956 h 6857998"/>
              <a:gd name="connsiteX12" fmla="*/ 2121501 w 3594845"/>
              <a:gd name="connsiteY12" fmla="*/ 991001 h 6857998"/>
              <a:gd name="connsiteX13" fmla="*/ 2104186 w 3594845"/>
              <a:gd name="connsiteY13" fmla="*/ 991001 h 6857998"/>
              <a:gd name="connsiteX14" fmla="*/ 2104186 w 3594845"/>
              <a:gd name="connsiteY14" fmla="*/ 1082796 h 6857998"/>
              <a:gd name="connsiteX15" fmla="*/ 2060490 w 3594845"/>
              <a:gd name="connsiteY15" fmla="*/ 1109843 h 6857998"/>
              <a:gd name="connsiteX16" fmla="*/ 2026685 w 3594845"/>
              <a:gd name="connsiteY16" fmla="*/ 1092631 h 6857998"/>
              <a:gd name="connsiteX17" fmla="*/ 2019264 w 3594845"/>
              <a:gd name="connsiteY17" fmla="*/ 1059028 h 6857998"/>
              <a:gd name="connsiteX18" fmla="*/ 2019264 w 3594845"/>
              <a:gd name="connsiteY18" fmla="*/ 991001 h 6857998"/>
              <a:gd name="connsiteX19" fmla="*/ 2002774 w 3594845"/>
              <a:gd name="connsiteY19" fmla="*/ 991001 h 6857998"/>
              <a:gd name="connsiteX20" fmla="*/ 1826077 w 3594845"/>
              <a:gd name="connsiteY20" fmla="*/ 991001 h 6857998"/>
              <a:gd name="connsiteX21" fmla="*/ 1826077 w 3594845"/>
              <a:gd name="connsiteY21" fmla="*/ 1061486 h 6857998"/>
              <a:gd name="connsiteX22" fmla="*/ 1833484 w 3594845"/>
              <a:gd name="connsiteY22" fmla="*/ 1098368 h 6857998"/>
              <a:gd name="connsiteX23" fmla="*/ 1883684 w 3594845"/>
              <a:gd name="connsiteY23" fmla="*/ 1125415 h 6857998"/>
              <a:gd name="connsiteX24" fmla="*/ 1928123 w 3594845"/>
              <a:gd name="connsiteY24" fmla="*/ 1104925 h 6857998"/>
              <a:gd name="connsiteX25" fmla="*/ 1928123 w 3594845"/>
              <a:gd name="connsiteY25" fmla="*/ 1122956 h 6857998"/>
              <a:gd name="connsiteX26" fmla="*/ 1943759 w 3594845"/>
              <a:gd name="connsiteY26" fmla="*/ 1122956 h 6857998"/>
              <a:gd name="connsiteX27" fmla="*/ 1943759 w 3594845"/>
              <a:gd name="connsiteY27" fmla="*/ 991001 h 6857998"/>
              <a:gd name="connsiteX28" fmla="*/ 1927300 w 3594845"/>
              <a:gd name="connsiteY28" fmla="*/ 991001 h 6857998"/>
              <a:gd name="connsiteX29" fmla="*/ 1927300 w 3594845"/>
              <a:gd name="connsiteY29" fmla="*/ 1082796 h 6857998"/>
              <a:gd name="connsiteX30" fmla="*/ 1883684 w 3594845"/>
              <a:gd name="connsiteY30" fmla="*/ 1109843 h 6857998"/>
              <a:gd name="connsiteX31" fmla="*/ 1849943 w 3594845"/>
              <a:gd name="connsiteY31" fmla="*/ 1092631 h 6857998"/>
              <a:gd name="connsiteX32" fmla="*/ 1842536 w 3594845"/>
              <a:gd name="connsiteY32" fmla="*/ 1059028 h 6857998"/>
              <a:gd name="connsiteX33" fmla="*/ 1842536 w 3594845"/>
              <a:gd name="connsiteY33" fmla="*/ 991001 h 6857998"/>
              <a:gd name="connsiteX34" fmla="*/ 1826077 w 3594845"/>
              <a:gd name="connsiteY34" fmla="*/ 991001 h 6857998"/>
              <a:gd name="connsiteX35" fmla="*/ 1621793 w 3594845"/>
              <a:gd name="connsiteY35" fmla="*/ 991000 h 6857998"/>
              <a:gd name="connsiteX36" fmla="*/ 1621793 w 3594845"/>
              <a:gd name="connsiteY36" fmla="*/ 1122984 h 6857998"/>
              <a:gd name="connsiteX37" fmla="*/ 1638206 w 3594845"/>
              <a:gd name="connsiteY37" fmla="*/ 1122984 h 6857998"/>
              <a:gd name="connsiteX38" fmla="*/ 1638206 w 3594845"/>
              <a:gd name="connsiteY38" fmla="*/ 991000 h 6857998"/>
              <a:gd name="connsiteX39" fmla="*/ 1392839 w 3594845"/>
              <a:gd name="connsiteY39" fmla="*/ 988569 h 6857998"/>
              <a:gd name="connsiteX40" fmla="*/ 1347590 w 3594845"/>
              <a:gd name="connsiteY40" fmla="*/ 1026263 h 6857998"/>
              <a:gd name="connsiteX41" fmla="*/ 1424102 w 3594845"/>
              <a:gd name="connsiteY41" fmla="*/ 1086901 h 6857998"/>
              <a:gd name="connsiteX42" fmla="*/ 1393662 w 3594845"/>
              <a:gd name="connsiteY42" fmla="*/ 1109845 h 6857998"/>
              <a:gd name="connsiteX43" fmla="*/ 1353349 w 3594845"/>
              <a:gd name="connsiteY43" fmla="*/ 1094276 h 6857998"/>
              <a:gd name="connsiteX44" fmla="*/ 1343476 w 3594845"/>
              <a:gd name="connsiteY44" fmla="*/ 1106568 h 6857998"/>
              <a:gd name="connsiteX45" fmla="*/ 1394484 w 3594845"/>
              <a:gd name="connsiteY45" fmla="*/ 1125414 h 6857998"/>
              <a:gd name="connsiteX46" fmla="*/ 1440556 w 3594845"/>
              <a:gd name="connsiteY46" fmla="*/ 1086082 h 6857998"/>
              <a:gd name="connsiteX47" fmla="*/ 1364044 w 3594845"/>
              <a:gd name="connsiteY47" fmla="*/ 1026263 h 6857998"/>
              <a:gd name="connsiteX48" fmla="*/ 1393662 w 3594845"/>
              <a:gd name="connsiteY48" fmla="*/ 1004138 h 6857998"/>
              <a:gd name="connsiteX49" fmla="*/ 1426569 w 3594845"/>
              <a:gd name="connsiteY49" fmla="*/ 1014791 h 6857998"/>
              <a:gd name="connsiteX50" fmla="*/ 1435619 w 3594845"/>
              <a:gd name="connsiteY50" fmla="*/ 1000861 h 6857998"/>
              <a:gd name="connsiteX51" fmla="*/ 1392839 w 3594845"/>
              <a:gd name="connsiteY51" fmla="*/ 988569 h 6857998"/>
              <a:gd name="connsiteX52" fmla="*/ 1239903 w 3594845"/>
              <a:gd name="connsiteY52" fmla="*/ 988569 h 6857998"/>
              <a:gd name="connsiteX53" fmla="*/ 1192917 w 3594845"/>
              <a:gd name="connsiteY53" fmla="*/ 1009879 h 6857998"/>
              <a:gd name="connsiteX54" fmla="*/ 1192917 w 3594845"/>
              <a:gd name="connsiteY54" fmla="*/ 991028 h 6857998"/>
              <a:gd name="connsiteX55" fmla="*/ 1177255 w 3594845"/>
              <a:gd name="connsiteY55" fmla="*/ 991028 h 6857998"/>
              <a:gd name="connsiteX56" fmla="*/ 1177255 w 3594845"/>
              <a:gd name="connsiteY56" fmla="*/ 1122983 h 6857998"/>
              <a:gd name="connsiteX57" fmla="*/ 1193742 w 3594845"/>
              <a:gd name="connsiteY57" fmla="*/ 1122983 h 6857998"/>
              <a:gd name="connsiteX58" fmla="*/ 1193742 w 3594845"/>
              <a:gd name="connsiteY58" fmla="*/ 1031188 h 6857998"/>
              <a:gd name="connsiteX59" fmla="*/ 1239903 w 3594845"/>
              <a:gd name="connsiteY59" fmla="*/ 1004141 h 6857998"/>
              <a:gd name="connsiteX60" fmla="*/ 1274524 w 3594845"/>
              <a:gd name="connsiteY60" fmla="*/ 1021353 h 6857998"/>
              <a:gd name="connsiteX61" fmla="*/ 1281943 w 3594845"/>
              <a:gd name="connsiteY61" fmla="*/ 1054137 h 6857998"/>
              <a:gd name="connsiteX62" fmla="*/ 1281943 w 3594845"/>
              <a:gd name="connsiteY62" fmla="*/ 1122983 h 6857998"/>
              <a:gd name="connsiteX63" fmla="*/ 1298429 w 3594845"/>
              <a:gd name="connsiteY63" fmla="*/ 1122983 h 6857998"/>
              <a:gd name="connsiteX64" fmla="*/ 1298429 w 3594845"/>
              <a:gd name="connsiteY64" fmla="*/ 1052498 h 6857998"/>
              <a:gd name="connsiteX65" fmla="*/ 1286889 w 3594845"/>
              <a:gd name="connsiteY65" fmla="*/ 1010698 h 6857998"/>
              <a:gd name="connsiteX66" fmla="*/ 1239903 w 3594845"/>
              <a:gd name="connsiteY66" fmla="*/ 988569 h 6857998"/>
              <a:gd name="connsiteX67" fmla="*/ 2200381 w 3594845"/>
              <a:gd name="connsiteY67" fmla="*/ 955227 h 6857998"/>
              <a:gd name="connsiteX68" fmla="*/ 2200381 w 3594845"/>
              <a:gd name="connsiteY68" fmla="*/ 991228 h 6857998"/>
              <a:gd name="connsiteX69" fmla="*/ 2163406 w 3594845"/>
              <a:gd name="connsiteY69" fmla="*/ 991228 h 6857998"/>
              <a:gd name="connsiteX70" fmla="*/ 2163406 w 3594845"/>
              <a:gd name="connsiteY70" fmla="*/ 1006774 h 6857998"/>
              <a:gd name="connsiteX71" fmla="*/ 2200381 w 3594845"/>
              <a:gd name="connsiteY71" fmla="*/ 1006774 h 6857998"/>
              <a:gd name="connsiteX72" fmla="*/ 2200381 w 3594845"/>
              <a:gd name="connsiteY72" fmla="*/ 1078777 h 6857998"/>
              <a:gd name="connsiteX73" fmla="*/ 2209419 w 3594845"/>
              <a:gd name="connsiteY73" fmla="*/ 1110687 h 6857998"/>
              <a:gd name="connsiteX74" fmla="*/ 2244750 w 3594845"/>
              <a:gd name="connsiteY74" fmla="*/ 1125415 h 6857998"/>
              <a:gd name="connsiteX75" fmla="*/ 2261183 w 3594845"/>
              <a:gd name="connsiteY75" fmla="*/ 1123779 h 6857998"/>
              <a:gd name="connsiteX76" fmla="*/ 2258718 w 3594845"/>
              <a:gd name="connsiteY76" fmla="*/ 1108233 h 6857998"/>
              <a:gd name="connsiteX77" fmla="*/ 2244750 w 3594845"/>
              <a:gd name="connsiteY77" fmla="*/ 1109869 h 6857998"/>
              <a:gd name="connsiteX78" fmla="*/ 2222565 w 3594845"/>
              <a:gd name="connsiteY78" fmla="*/ 1100869 h 6857998"/>
              <a:gd name="connsiteX79" fmla="*/ 2216814 w 3594845"/>
              <a:gd name="connsiteY79" fmla="*/ 1078777 h 6857998"/>
              <a:gd name="connsiteX80" fmla="*/ 2216814 w 3594845"/>
              <a:gd name="connsiteY80" fmla="*/ 1006774 h 6857998"/>
              <a:gd name="connsiteX81" fmla="*/ 2261183 w 3594845"/>
              <a:gd name="connsiteY81" fmla="*/ 1006774 h 6857998"/>
              <a:gd name="connsiteX82" fmla="*/ 2261183 w 3594845"/>
              <a:gd name="connsiteY82" fmla="*/ 991228 h 6857998"/>
              <a:gd name="connsiteX83" fmla="*/ 2216814 w 3594845"/>
              <a:gd name="connsiteY83" fmla="*/ 991228 h 6857998"/>
              <a:gd name="connsiteX84" fmla="*/ 2216814 w 3594845"/>
              <a:gd name="connsiteY84" fmla="*/ 955227 h 6857998"/>
              <a:gd name="connsiteX85" fmla="*/ 2200381 w 3594845"/>
              <a:gd name="connsiteY85" fmla="*/ 955227 h 6857998"/>
              <a:gd name="connsiteX86" fmla="*/ 1717170 w 3594845"/>
              <a:gd name="connsiteY86" fmla="*/ 955227 h 6857998"/>
              <a:gd name="connsiteX87" fmla="*/ 1717170 w 3594845"/>
              <a:gd name="connsiteY87" fmla="*/ 991228 h 6857998"/>
              <a:gd name="connsiteX88" fmla="*/ 1680110 w 3594845"/>
              <a:gd name="connsiteY88" fmla="*/ 991228 h 6857998"/>
              <a:gd name="connsiteX89" fmla="*/ 1680110 w 3594845"/>
              <a:gd name="connsiteY89" fmla="*/ 1006774 h 6857998"/>
              <a:gd name="connsiteX90" fmla="*/ 1717170 w 3594845"/>
              <a:gd name="connsiteY90" fmla="*/ 1006774 h 6857998"/>
              <a:gd name="connsiteX91" fmla="*/ 1717170 w 3594845"/>
              <a:gd name="connsiteY91" fmla="*/ 1078777 h 6857998"/>
              <a:gd name="connsiteX92" fmla="*/ 1726228 w 3594845"/>
              <a:gd name="connsiteY92" fmla="*/ 1110687 h 6857998"/>
              <a:gd name="connsiteX93" fmla="*/ 1761641 w 3594845"/>
              <a:gd name="connsiteY93" fmla="*/ 1125415 h 6857998"/>
              <a:gd name="connsiteX94" fmla="*/ 1778935 w 3594845"/>
              <a:gd name="connsiteY94" fmla="*/ 1123779 h 6857998"/>
              <a:gd name="connsiteX95" fmla="*/ 1775641 w 3594845"/>
              <a:gd name="connsiteY95" fmla="*/ 1108233 h 6857998"/>
              <a:gd name="connsiteX96" fmla="*/ 1761641 w 3594845"/>
              <a:gd name="connsiteY96" fmla="*/ 1109869 h 6857998"/>
              <a:gd name="connsiteX97" fmla="*/ 1739405 w 3594845"/>
              <a:gd name="connsiteY97" fmla="*/ 1100868 h 6857998"/>
              <a:gd name="connsiteX98" fmla="*/ 1733640 w 3594845"/>
              <a:gd name="connsiteY98" fmla="*/ 1078777 h 6857998"/>
              <a:gd name="connsiteX99" fmla="*/ 1733640 w 3594845"/>
              <a:gd name="connsiteY99" fmla="*/ 1006774 h 6857998"/>
              <a:gd name="connsiteX100" fmla="*/ 1778935 w 3594845"/>
              <a:gd name="connsiteY100" fmla="*/ 1006774 h 6857998"/>
              <a:gd name="connsiteX101" fmla="*/ 1778935 w 3594845"/>
              <a:gd name="connsiteY101" fmla="*/ 991228 h 6857998"/>
              <a:gd name="connsiteX102" fmla="*/ 1733640 w 3594845"/>
              <a:gd name="connsiteY102" fmla="*/ 991228 h 6857998"/>
              <a:gd name="connsiteX103" fmla="*/ 1733640 w 3594845"/>
              <a:gd name="connsiteY103" fmla="*/ 955227 h 6857998"/>
              <a:gd name="connsiteX104" fmla="*/ 1717170 w 3594845"/>
              <a:gd name="connsiteY104" fmla="*/ 955227 h 6857998"/>
              <a:gd name="connsiteX105" fmla="*/ 1512186 w 3594845"/>
              <a:gd name="connsiteY105" fmla="*/ 955226 h 6857998"/>
              <a:gd name="connsiteX106" fmla="*/ 1512186 w 3594845"/>
              <a:gd name="connsiteY106" fmla="*/ 991228 h 6857998"/>
              <a:gd name="connsiteX107" fmla="*/ 1475127 w 3594845"/>
              <a:gd name="connsiteY107" fmla="*/ 991228 h 6857998"/>
              <a:gd name="connsiteX108" fmla="*/ 1475127 w 3594845"/>
              <a:gd name="connsiteY108" fmla="*/ 1006774 h 6857998"/>
              <a:gd name="connsiteX109" fmla="*/ 1512186 w 3594845"/>
              <a:gd name="connsiteY109" fmla="*/ 1006774 h 6857998"/>
              <a:gd name="connsiteX110" fmla="*/ 1512186 w 3594845"/>
              <a:gd name="connsiteY110" fmla="*/ 1078777 h 6857998"/>
              <a:gd name="connsiteX111" fmla="*/ 1521245 w 3594845"/>
              <a:gd name="connsiteY111" fmla="*/ 1110687 h 6857998"/>
              <a:gd name="connsiteX112" fmla="*/ 1556657 w 3594845"/>
              <a:gd name="connsiteY112" fmla="*/ 1125415 h 6857998"/>
              <a:gd name="connsiteX113" fmla="*/ 1573952 w 3594845"/>
              <a:gd name="connsiteY113" fmla="*/ 1123778 h 6857998"/>
              <a:gd name="connsiteX114" fmla="*/ 1570658 w 3594845"/>
              <a:gd name="connsiteY114" fmla="*/ 1108232 h 6857998"/>
              <a:gd name="connsiteX115" fmla="*/ 1556657 w 3594845"/>
              <a:gd name="connsiteY115" fmla="*/ 1109868 h 6857998"/>
              <a:gd name="connsiteX116" fmla="*/ 1534422 w 3594845"/>
              <a:gd name="connsiteY116" fmla="*/ 1100868 h 6857998"/>
              <a:gd name="connsiteX117" fmla="*/ 1528657 w 3594845"/>
              <a:gd name="connsiteY117" fmla="*/ 1078777 h 6857998"/>
              <a:gd name="connsiteX118" fmla="*/ 1528657 w 3594845"/>
              <a:gd name="connsiteY118" fmla="*/ 1006774 h 6857998"/>
              <a:gd name="connsiteX119" fmla="*/ 1573952 w 3594845"/>
              <a:gd name="connsiteY119" fmla="*/ 1006774 h 6857998"/>
              <a:gd name="connsiteX120" fmla="*/ 1573952 w 3594845"/>
              <a:gd name="connsiteY120" fmla="*/ 991228 h 6857998"/>
              <a:gd name="connsiteX121" fmla="*/ 1528657 w 3594845"/>
              <a:gd name="connsiteY121" fmla="*/ 991228 h 6857998"/>
              <a:gd name="connsiteX122" fmla="*/ 1528657 w 3594845"/>
              <a:gd name="connsiteY122" fmla="*/ 955226 h 6857998"/>
              <a:gd name="connsiteX123" fmla="*/ 1512186 w 3594845"/>
              <a:gd name="connsiteY123" fmla="*/ 955226 h 6857998"/>
              <a:gd name="connsiteX124" fmla="*/ 1629999 w 3594845"/>
              <a:gd name="connsiteY124" fmla="*/ 930566 h 6857998"/>
              <a:gd name="connsiteX125" fmla="*/ 1615158 w 3594845"/>
              <a:gd name="connsiteY125" fmla="*/ 945328 h 6857998"/>
              <a:gd name="connsiteX126" fmla="*/ 1629999 w 3594845"/>
              <a:gd name="connsiteY126" fmla="*/ 960090 h 6857998"/>
              <a:gd name="connsiteX127" fmla="*/ 1644840 w 3594845"/>
              <a:gd name="connsiteY127" fmla="*/ 945328 h 6857998"/>
              <a:gd name="connsiteX128" fmla="*/ 1629999 w 3594845"/>
              <a:gd name="connsiteY128" fmla="*/ 930566 h 6857998"/>
              <a:gd name="connsiteX129" fmla="*/ 1097637 w 3594845"/>
              <a:gd name="connsiteY129" fmla="*/ 920841 h 6857998"/>
              <a:gd name="connsiteX130" fmla="*/ 1097637 w 3594845"/>
              <a:gd name="connsiteY130" fmla="*/ 1122983 h 6857998"/>
              <a:gd name="connsiteX131" fmla="*/ 1114748 w 3594845"/>
              <a:gd name="connsiteY131" fmla="*/ 1122983 h 6857998"/>
              <a:gd name="connsiteX132" fmla="*/ 1114748 w 3594845"/>
              <a:gd name="connsiteY132" fmla="*/ 920841 h 6857998"/>
              <a:gd name="connsiteX133" fmla="*/ 1971694 w 3594845"/>
              <a:gd name="connsiteY133" fmla="*/ 746138 h 6857998"/>
              <a:gd name="connsiteX134" fmla="*/ 2011122 w 3594845"/>
              <a:gd name="connsiteY134" fmla="*/ 746138 h 6857998"/>
              <a:gd name="connsiteX135" fmla="*/ 2036586 w 3594845"/>
              <a:gd name="connsiteY135" fmla="*/ 755147 h 6857998"/>
              <a:gd name="connsiteX136" fmla="*/ 2043979 w 3594845"/>
              <a:gd name="connsiteY136" fmla="*/ 773167 h 6857998"/>
              <a:gd name="connsiteX137" fmla="*/ 2036586 w 3594845"/>
              <a:gd name="connsiteY137" fmla="*/ 792005 h 6857998"/>
              <a:gd name="connsiteX138" fmla="*/ 2011122 w 3594845"/>
              <a:gd name="connsiteY138" fmla="*/ 801015 h 6857998"/>
              <a:gd name="connsiteX139" fmla="*/ 1971694 w 3594845"/>
              <a:gd name="connsiteY139" fmla="*/ 801015 h 6857998"/>
              <a:gd name="connsiteX140" fmla="*/ 1971694 w 3594845"/>
              <a:gd name="connsiteY140" fmla="*/ 746138 h 6857998"/>
              <a:gd name="connsiteX141" fmla="*/ 2187676 w 3594845"/>
              <a:gd name="connsiteY141" fmla="*/ 727381 h 6857998"/>
              <a:gd name="connsiteX142" fmla="*/ 2225215 w 3594845"/>
              <a:gd name="connsiteY142" fmla="*/ 765413 h 6857998"/>
              <a:gd name="connsiteX143" fmla="*/ 2187676 w 3594845"/>
              <a:gd name="connsiteY143" fmla="*/ 803445 h 6857998"/>
              <a:gd name="connsiteX144" fmla="*/ 2150136 w 3594845"/>
              <a:gd name="connsiteY144" fmla="*/ 765413 h 6857998"/>
              <a:gd name="connsiteX145" fmla="*/ 2187676 w 3594845"/>
              <a:gd name="connsiteY145" fmla="*/ 727381 h 6857998"/>
              <a:gd name="connsiteX146" fmla="*/ 1319032 w 3594845"/>
              <a:gd name="connsiteY146" fmla="*/ 727381 h 6857998"/>
              <a:gd name="connsiteX147" fmla="*/ 1356048 w 3594845"/>
              <a:gd name="connsiteY147" fmla="*/ 765413 h 6857998"/>
              <a:gd name="connsiteX148" fmla="*/ 1319032 w 3594845"/>
              <a:gd name="connsiteY148" fmla="*/ 803445 h 6857998"/>
              <a:gd name="connsiteX149" fmla="*/ 1282016 w 3594845"/>
              <a:gd name="connsiteY149" fmla="*/ 765413 h 6857998"/>
              <a:gd name="connsiteX150" fmla="*/ 1319032 w 3594845"/>
              <a:gd name="connsiteY150" fmla="*/ 727381 h 6857998"/>
              <a:gd name="connsiteX151" fmla="*/ 1610966 w 3594845"/>
              <a:gd name="connsiteY151" fmla="*/ 695428 h 6857998"/>
              <a:gd name="connsiteX152" fmla="*/ 1610966 w 3594845"/>
              <a:gd name="connsiteY152" fmla="*/ 835399 h 6857998"/>
              <a:gd name="connsiteX153" fmla="*/ 1649030 w 3594845"/>
              <a:gd name="connsiteY153" fmla="*/ 835399 h 6857998"/>
              <a:gd name="connsiteX154" fmla="*/ 1649030 w 3594845"/>
              <a:gd name="connsiteY154" fmla="*/ 695428 h 6857998"/>
              <a:gd name="connsiteX155" fmla="*/ 1427634 w 3594845"/>
              <a:gd name="connsiteY155" fmla="*/ 695428 h 6857998"/>
              <a:gd name="connsiteX156" fmla="*/ 1427634 w 3594845"/>
              <a:gd name="connsiteY156" fmla="*/ 770019 h 6857998"/>
              <a:gd name="connsiteX157" fmla="*/ 1441617 w 3594845"/>
              <a:gd name="connsiteY157" fmla="*/ 815921 h 6857998"/>
              <a:gd name="connsiteX158" fmla="*/ 1490146 w 3594845"/>
              <a:gd name="connsiteY158" fmla="*/ 838872 h 6857998"/>
              <a:gd name="connsiteX159" fmla="*/ 1527982 w 3594845"/>
              <a:gd name="connsiteY159" fmla="*/ 824118 h 6857998"/>
              <a:gd name="connsiteX160" fmla="*/ 1527982 w 3594845"/>
              <a:gd name="connsiteY160" fmla="*/ 835594 h 6857998"/>
              <a:gd name="connsiteX161" fmla="*/ 1564173 w 3594845"/>
              <a:gd name="connsiteY161" fmla="*/ 835594 h 6857998"/>
              <a:gd name="connsiteX162" fmla="*/ 1564173 w 3594845"/>
              <a:gd name="connsiteY162" fmla="*/ 695428 h 6857998"/>
              <a:gd name="connsiteX163" fmla="*/ 1526337 w 3594845"/>
              <a:gd name="connsiteY163" fmla="*/ 695428 h 6857998"/>
              <a:gd name="connsiteX164" fmla="*/ 1526337 w 3594845"/>
              <a:gd name="connsiteY164" fmla="*/ 786413 h 6857998"/>
              <a:gd name="connsiteX165" fmla="*/ 1493436 w 3594845"/>
              <a:gd name="connsiteY165" fmla="*/ 803626 h 6857998"/>
              <a:gd name="connsiteX166" fmla="*/ 1472051 w 3594845"/>
              <a:gd name="connsiteY166" fmla="*/ 795429 h 6857998"/>
              <a:gd name="connsiteX167" fmla="*/ 1465470 w 3594845"/>
              <a:gd name="connsiteY167" fmla="*/ 771659 h 6857998"/>
              <a:gd name="connsiteX168" fmla="*/ 1465470 w 3594845"/>
              <a:gd name="connsiteY168" fmla="*/ 695428 h 6857998"/>
              <a:gd name="connsiteX169" fmla="*/ 1427634 w 3594845"/>
              <a:gd name="connsiteY169" fmla="*/ 695428 h 6857998"/>
              <a:gd name="connsiteX170" fmla="*/ 2187676 w 3594845"/>
              <a:gd name="connsiteY170" fmla="*/ 692997 h 6857998"/>
              <a:gd name="connsiteX171" fmla="*/ 2113121 w 3594845"/>
              <a:gd name="connsiteY171" fmla="*/ 765934 h 6857998"/>
              <a:gd name="connsiteX172" fmla="*/ 2187676 w 3594845"/>
              <a:gd name="connsiteY172" fmla="*/ 838872 h 6857998"/>
              <a:gd name="connsiteX173" fmla="*/ 2262231 w 3594845"/>
              <a:gd name="connsiteY173" fmla="*/ 765934 h 6857998"/>
              <a:gd name="connsiteX174" fmla="*/ 2187676 w 3594845"/>
              <a:gd name="connsiteY174" fmla="*/ 692997 h 6857998"/>
              <a:gd name="connsiteX175" fmla="*/ 1742780 w 3594845"/>
              <a:gd name="connsiteY175" fmla="*/ 692997 h 6857998"/>
              <a:gd name="connsiteX176" fmla="*/ 1688441 w 3594845"/>
              <a:gd name="connsiteY176" fmla="*/ 736431 h 6857998"/>
              <a:gd name="connsiteX177" fmla="*/ 1756776 w 3594845"/>
              <a:gd name="connsiteY177" fmla="*/ 794617 h 6857998"/>
              <a:gd name="connsiteX178" fmla="*/ 1738663 w 3594845"/>
              <a:gd name="connsiteY178" fmla="*/ 806910 h 6857998"/>
              <a:gd name="connsiteX179" fmla="*/ 1699968 w 3594845"/>
              <a:gd name="connsiteY179" fmla="*/ 792978 h 6857998"/>
              <a:gd name="connsiteX180" fmla="*/ 1681855 w 3594845"/>
              <a:gd name="connsiteY180" fmla="*/ 820023 h 6857998"/>
              <a:gd name="connsiteX181" fmla="*/ 1738663 w 3594845"/>
              <a:gd name="connsiteY181" fmla="*/ 838872 h 6857998"/>
              <a:gd name="connsiteX182" fmla="*/ 1794648 w 3594845"/>
              <a:gd name="connsiteY182" fmla="*/ 795437 h 6857998"/>
              <a:gd name="connsiteX183" fmla="*/ 1726313 w 3594845"/>
              <a:gd name="connsiteY183" fmla="*/ 735612 h 6857998"/>
              <a:gd name="connsiteX184" fmla="*/ 1745249 w 3594845"/>
              <a:gd name="connsiteY184" fmla="*/ 724138 h 6857998"/>
              <a:gd name="connsiteX185" fmla="*/ 1772419 w 3594845"/>
              <a:gd name="connsiteY185" fmla="*/ 733973 h 6857998"/>
              <a:gd name="connsiteX186" fmla="*/ 1790531 w 3594845"/>
              <a:gd name="connsiteY186" fmla="*/ 706928 h 6857998"/>
              <a:gd name="connsiteX187" fmla="*/ 1742780 w 3594845"/>
              <a:gd name="connsiteY187" fmla="*/ 692997 h 6857998"/>
              <a:gd name="connsiteX188" fmla="*/ 1318858 w 3594845"/>
              <a:gd name="connsiteY188" fmla="*/ 692996 h 6857998"/>
              <a:gd name="connsiteX189" fmla="*/ 1243953 w 3594845"/>
              <a:gd name="connsiteY189" fmla="*/ 765934 h 6857998"/>
              <a:gd name="connsiteX190" fmla="*/ 1318858 w 3594845"/>
              <a:gd name="connsiteY190" fmla="*/ 838871 h 6857998"/>
              <a:gd name="connsiteX191" fmla="*/ 1393762 w 3594845"/>
              <a:gd name="connsiteY191" fmla="*/ 765934 h 6857998"/>
              <a:gd name="connsiteX192" fmla="*/ 1318858 w 3594845"/>
              <a:gd name="connsiteY192" fmla="*/ 692996 h 6857998"/>
              <a:gd name="connsiteX193" fmla="*/ 1971694 w 3594845"/>
              <a:gd name="connsiteY193" fmla="*/ 668337 h 6857998"/>
              <a:gd name="connsiteX194" fmla="*/ 1999693 w 3594845"/>
              <a:gd name="connsiteY194" fmla="*/ 668337 h 6857998"/>
              <a:gd name="connsiteX195" fmla="*/ 2021104 w 3594845"/>
              <a:gd name="connsiteY195" fmla="*/ 674891 h 6857998"/>
              <a:gd name="connsiteX196" fmla="*/ 2026868 w 3594845"/>
              <a:gd name="connsiteY196" fmla="*/ 689635 h 6857998"/>
              <a:gd name="connsiteX197" fmla="*/ 2021104 w 3594845"/>
              <a:gd name="connsiteY197" fmla="*/ 704380 h 6857998"/>
              <a:gd name="connsiteX198" fmla="*/ 1999693 w 3594845"/>
              <a:gd name="connsiteY198" fmla="*/ 711753 h 6857998"/>
              <a:gd name="connsiteX199" fmla="*/ 1971694 w 3594845"/>
              <a:gd name="connsiteY199" fmla="*/ 711753 h 6857998"/>
              <a:gd name="connsiteX200" fmla="*/ 1932234 w 3594845"/>
              <a:gd name="connsiteY200" fmla="*/ 633258 h 6857998"/>
              <a:gd name="connsiteX201" fmla="*/ 1932234 w 3594845"/>
              <a:gd name="connsiteY201" fmla="*/ 835400 h 6857998"/>
              <a:gd name="connsiteX202" fmla="*/ 2011945 w 3594845"/>
              <a:gd name="connsiteY202" fmla="*/ 835400 h 6857998"/>
              <a:gd name="connsiteX203" fmla="*/ 2064538 w 3594845"/>
              <a:gd name="connsiteY203" fmla="*/ 817395 h 6857998"/>
              <a:gd name="connsiteX204" fmla="*/ 2083439 w 3594845"/>
              <a:gd name="connsiteY204" fmla="*/ 774021 h 6857998"/>
              <a:gd name="connsiteX205" fmla="*/ 2053034 w 3594845"/>
              <a:gd name="connsiteY205" fmla="*/ 722462 h 6857998"/>
              <a:gd name="connsiteX206" fmla="*/ 2066182 w 3594845"/>
              <a:gd name="connsiteY206" fmla="*/ 688090 h 6857998"/>
              <a:gd name="connsiteX207" fmla="*/ 2047281 w 3594845"/>
              <a:gd name="connsiteY207" fmla="*/ 647989 h 6857998"/>
              <a:gd name="connsiteX208" fmla="*/ 2001262 w 3594845"/>
              <a:gd name="connsiteY208" fmla="*/ 633258 h 6857998"/>
              <a:gd name="connsiteX209" fmla="*/ 1097636 w 3594845"/>
              <a:gd name="connsiteY209" fmla="*/ 633257 h 6857998"/>
              <a:gd name="connsiteX210" fmla="*/ 1097636 w 3594845"/>
              <a:gd name="connsiteY210" fmla="*/ 835399 h 6857998"/>
              <a:gd name="connsiteX211" fmla="*/ 1222651 w 3594845"/>
              <a:gd name="connsiteY211" fmla="*/ 835399 h 6857998"/>
              <a:gd name="connsiteX212" fmla="*/ 1222651 w 3594845"/>
              <a:gd name="connsiteY212" fmla="*/ 801014 h 6857998"/>
              <a:gd name="connsiteX213" fmla="*/ 1137096 w 3594845"/>
              <a:gd name="connsiteY213" fmla="*/ 801014 h 6857998"/>
              <a:gd name="connsiteX214" fmla="*/ 1137096 w 3594845"/>
              <a:gd name="connsiteY214" fmla="*/ 633257 h 6857998"/>
              <a:gd name="connsiteX215" fmla="*/ 2375024 w 3594845"/>
              <a:gd name="connsiteY215" fmla="*/ 630827 h 6857998"/>
              <a:gd name="connsiteX216" fmla="*/ 2375024 w 3594845"/>
              <a:gd name="connsiteY216" fmla="*/ 835400 h 6857998"/>
              <a:gd name="connsiteX217" fmla="*/ 2412738 w 3594845"/>
              <a:gd name="connsiteY217" fmla="*/ 835400 h 6857998"/>
              <a:gd name="connsiteX218" fmla="*/ 2412738 w 3594845"/>
              <a:gd name="connsiteY218" fmla="*/ 774966 h 6857998"/>
              <a:gd name="connsiteX219" fmla="*/ 2472801 w 3594845"/>
              <a:gd name="connsiteY219" fmla="*/ 835400 h 6857998"/>
              <a:gd name="connsiteX220" fmla="*/ 2523086 w 3594845"/>
              <a:gd name="connsiteY220" fmla="*/ 835400 h 6857998"/>
              <a:gd name="connsiteX221" fmla="*/ 2445563 w 3594845"/>
              <a:gd name="connsiteY221" fmla="*/ 758642 h 6857998"/>
              <a:gd name="connsiteX222" fmla="*/ 2514705 w 3594845"/>
              <a:gd name="connsiteY222" fmla="*/ 695429 h 6857998"/>
              <a:gd name="connsiteX223" fmla="*/ 2461277 w 3594845"/>
              <a:gd name="connsiteY223" fmla="*/ 695429 h 6857998"/>
              <a:gd name="connsiteX224" fmla="*/ 2412738 w 3594845"/>
              <a:gd name="connsiteY224" fmla="*/ 740581 h 6857998"/>
              <a:gd name="connsiteX225" fmla="*/ 2412738 w 3594845"/>
              <a:gd name="connsiteY225" fmla="*/ 630827 h 6857998"/>
              <a:gd name="connsiteX226" fmla="*/ 2296802 w 3594845"/>
              <a:gd name="connsiteY226" fmla="*/ 630827 h 6857998"/>
              <a:gd name="connsiteX227" fmla="*/ 2296802 w 3594845"/>
              <a:gd name="connsiteY227" fmla="*/ 835400 h 6857998"/>
              <a:gd name="connsiteX228" fmla="*/ 2334516 w 3594845"/>
              <a:gd name="connsiteY228" fmla="*/ 835400 h 6857998"/>
              <a:gd name="connsiteX229" fmla="*/ 2334516 w 3594845"/>
              <a:gd name="connsiteY229" fmla="*/ 630827 h 6857998"/>
              <a:gd name="connsiteX230" fmla="*/ 1629998 w 3594845"/>
              <a:gd name="connsiteY230" fmla="*/ 621795 h 6857998"/>
              <a:gd name="connsiteX231" fmla="*/ 1605379 w 3594845"/>
              <a:gd name="connsiteY231" fmla="*/ 645934 h 6857998"/>
              <a:gd name="connsiteX232" fmla="*/ 1629998 w 3594845"/>
              <a:gd name="connsiteY232" fmla="*/ 670073 h 6857998"/>
              <a:gd name="connsiteX233" fmla="*/ 1654617 w 3594845"/>
              <a:gd name="connsiteY233" fmla="*/ 645934 h 6857998"/>
              <a:gd name="connsiteX234" fmla="*/ 1629998 w 3594845"/>
              <a:gd name="connsiteY234" fmla="*/ 621795 h 6857998"/>
              <a:gd name="connsiteX235" fmla="*/ 455374 w 3594845"/>
              <a:gd name="connsiteY235" fmla="*/ 326573 h 6857998"/>
              <a:gd name="connsiteX236" fmla="*/ 439737 w 3594845"/>
              <a:gd name="connsiteY236" fmla="*/ 342143 h 6857998"/>
              <a:gd name="connsiteX237" fmla="*/ 439737 w 3594845"/>
              <a:gd name="connsiteY237" fmla="*/ 878884 h 6857998"/>
              <a:gd name="connsiteX238" fmla="*/ 686624 w 3594845"/>
              <a:gd name="connsiteY238" fmla="*/ 1124721 h 6857998"/>
              <a:gd name="connsiteX239" fmla="*/ 933512 w 3594845"/>
              <a:gd name="connsiteY239" fmla="*/ 878884 h 6857998"/>
              <a:gd name="connsiteX240" fmla="*/ 933512 w 3594845"/>
              <a:gd name="connsiteY240" fmla="*/ 763341 h 6857998"/>
              <a:gd name="connsiteX241" fmla="*/ 802661 w 3594845"/>
              <a:gd name="connsiteY241" fmla="*/ 632229 h 6857998"/>
              <a:gd name="connsiteX242" fmla="*/ 670988 w 3594845"/>
              <a:gd name="connsiteY242" fmla="*/ 763341 h 6857998"/>
              <a:gd name="connsiteX243" fmla="*/ 670988 w 3594845"/>
              <a:gd name="connsiteY243" fmla="*/ 904287 h 6857998"/>
              <a:gd name="connsiteX244" fmla="*/ 686624 w 3594845"/>
              <a:gd name="connsiteY244" fmla="*/ 919857 h 6857998"/>
              <a:gd name="connsiteX245" fmla="*/ 702261 w 3594845"/>
              <a:gd name="connsiteY245" fmla="*/ 904287 h 6857998"/>
              <a:gd name="connsiteX246" fmla="*/ 702261 w 3594845"/>
              <a:gd name="connsiteY246" fmla="*/ 763341 h 6857998"/>
              <a:gd name="connsiteX247" fmla="*/ 802661 w 3594845"/>
              <a:gd name="connsiteY247" fmla="*/ 663368 h 6857998"/>
              <a:gd name="connsiteX248" fmla="*/ 903062 w 3594845"/>
              <a:gd name="connsiteY248" fmla="*/ 763341 h 6857998"/>
              <a:gd name="connsiteX249" fmla="*/ 903062 w 3594845"/>
              <a:gd name="connsiteY249" fmla="*/ 878884 h 6857998"/>
              <a:gd name="connsiteX250" fmla="*/ 686624 w 3594845"/>
              <a:gd name="connsiteY250" fmla="*/ 1093581 h 6857998"/>
              <a:gd name="connsiteX251" fmla="*/ 470187 w 3594845"/>
              <a:gd name="connsiteY251" fmla="*/ 878884 h 6857998"/>
              <a:gd name="connsiteX252" fmla="*/ 470187 w 3594845"/>
              <a:gd name="connsiteY252" fmla="*/ 342143 h 6857998"/>
              <a:gd name="connsiteX253" fmla="*/ 455374 w 3594845"/>
              <a:gd name="connsiteY253" fmla="*/ 326573 h 6857998"/>
              <a:gd name="connsiteX254" fmla="*/ 0 w 3594845"/>
              <a:gd name="connsiteY254" fmla="*/ 0 h 6857998"/>
              <a:gd name="connsiteX255" fmla="*/ 3594845 w 3594845"/>
              <a:gd name="connsiteY255" fmla="*/ 0 h 6857998"/>
              <a:gd name="connsiteX256" fmla="*/ 3594845 w 3594845"/>
              <a:gd name="connsiteY256" fmla="*/ 6857998 h 6857998"/>
              <a:gd name="connsiteX257" fmla="*/ 0 w 3594845"/>
              <a:gd name="connsiteY25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3594845" h="6857998">
                <a:moveTo>
                  <a:pt x="686799" y="1006630"/>
                </a:moveTo>
                <a:cubicBezTo>
                  <a:pt x="672238" y="1006630"/>
                  <a:pt x="660434" y="1018370"/>
                  <a:pt x="660434" y="1032853"/>
                </a:cubicBezTo>
                <a:cubicBezTo>
                  <a:pt x="660434" y="1047336"/>
                  <a:pt x="672238" y="1059076"/>
                  <a:pt x="686799" y="1059076"/>
                </a:cubicBezTo>
                <a:cubicBezTo>
                  <a:pt x="701360" y="1059076"/>
                  <a:pt x="713164" y="1047336"/>
                  <a:pt x="713164" y="1032853"/>
                </a:cubicBezTo>
                <a:cubicBezTo>
                  <a:pt x="713164" y="1018370"/>
                  <a:pt x="701360" y="1006630"/>
                  <a:pt x="686799" y="1006630"/>
                </a:cubicBezTo>
                <a:close/>
                <a:moveTo>
                  <a:pt x="2002774" y="991001"/>
                </a:moveTo>
                <a:cubicBezTo>
                  <a:pt x="2002774" y="1061486"/>
                  <a:pt x="2002774" y="1061486"/>
                  <a:pt x="2002774" y="1061486"/>
                </a:cubicBezTo>
                <a:cubicBezTo>
                  <a:pt x="2002774" y="1078698"/>
                  <a:pt x="2006072" y="1089353"/>
                  <a:pt x="2011019" y="1098368"/>
                </a:cubicBezTo>
                <a:cubicBezTo>
                  <a:pt x="2020089" y="1115580"/>
                  <a:pt x="2038228" y="1125415"/>
                  <a:pt x="2060490" y="1125415"/>
                </a:cubicBezTo>
                <a:cubicBezTo>
                  <a:pt x="2078629" y="1125415"/>
                  <a:pt x="2095943" y="1117219"/>
                  <a:pt x="2105011" y="1104925"/>
                </a:cubicBezTo>
                <a:lnTo>
                  <a:pt x="2105011" y="1122956"/>
                </a:lnTo>
                <a:cubicBezTo>
                  <a:pt x="2121501" y="1122956"/>
                  <a:pt x="2121501" y="1122956"/>
                  <a:pt x="2121501" y="1122956"/>
                </a:cubicBezTo>
                <a:cubicBezTo>
                  <a:pt x="2121501" y="991001"/>
                  <a:pt x="2121501" y="991001"/>
                  <a:pt x="2121501" y="991001"/>
                </a:cubicBezTo>
                <a:cubicBezTo>
                  <a:pt x="2104186" y="991001"/>
                  <a:pt x="2104186" y="991001"/>
                  <a:pt x="2104186" y="991001"/>
                </a:cubicBezTo>
                <a:cubicBezTo>
                  <a:pt x="2104186" y="1082796"/>
                  <a:pt x="2104186" y="1082796"/>
                  <a:pt x="2104186" y="1082796"/>
                </a:cubicBezTo>
                <a:cubicBezTo>
                  <a:pt x="2095943" y="1099188"/>
                  <a:pt x="2078629" y="1109843"/>
                  <a:pt x="2060490" y="1109843"/>
                </a:cubicBezTo>
                <a:cubicBezTo>
                  <a:pt x="2045649" y="1109843"/>
                  <a:pt x="2034105" y="1103286"/>
                  <a:pt x="2026685" y="1092631"/>
                </a:cubicBezTo>
                <a:cubicBezTo>
                  <a:pt x="2022562" y="1086075"/>
                  <a:pt x="2019264" y="1077059"/>
                  <a:pt x="2019264" y="1059028"/>
                </a:cubicBezTo>
                <a:cubicBezTo>
                  <a:pt x="2019264" y="991001"/>
                  <a:pt x="2019264" y="991001"/>
                  <a:pt x="2019264" y="991001"/>
                </a:cubicBezTo>
                <a:cubicBezTo>
                  <a:pt x="2002774" y="991001"/>
                  <a:pt x="2002774" y="991001"/>
                  <a:pt x="2002774" y="991001"/>
                </a:cubicBezTo>
                <a:close/>
                <a:moveTo>
                  <a:pt x="1826077" y="991001"/>
                </a:moveTo>
                <a:cubicBezTo>
                  <a:pt x="1826077" y="1061486"/>
                  <a:pt x="1826077" y="1061486"/>
                  <a:pt x="1826077" y="1061486"/>
                </a:cubicBezTo>
                <a:cubicBezTo>
                  <a:pt x="1826077" y="1078698"/>
                  <a:pt x="1828546" y="1089353"/>
                  <a:pt x="1833484" y="1098368"/>
                </a:cubicBezTo>
                <a:cubicBezTo>
                  <a:pt x="1843359" y="1115580"/>
                  <a:pt x="1861464" y="1125415"/>
                  <a:pt x="1883684" y="1125415"/>
                </a:cubicBezTo>
                <a:cubicBezTo>
                  <a:pt x="1901789" y="1125415"/>
                  <a:pt x="1919071" y="1117219"/>
                  <a:pt x="1928123" y="1104925"/>
                </a:cubicBezTo>
                <a:lnTo>
                  <a:pt x="1928123" y="1122956"/>
                </a:lnTo>
                <a:cubicBezTo>
                  <a:pt x="1943759" y="1122956"/>
                  <a:pt x="1943759" y="1122956"/>
                  <a:pt x="1943759" y="1122956"/>
                </a:cubicBezTo>
                <a:cubicBezTo>
                  <a:pt x="1943759" y="991001"/>
                  <a:pt x="1943759" y="991001"/>
                  <a:pt x="1943759" y="991001"/>
                </a:cubicBezTo>
                <a:cubicBezTo>
                  <a:pt x="1927300" y="991001"/>
                  <a:pt x="1927300" y="991001"/>
                  <a:pt x="1927300" y="991001"/>
                </a:cubicBezTo>
                <a:cubicBezTo>
                  <a:pt x="1927300" y="1082796"/>
                  <a:pt x="1927300" y="1082796"/>
                  <a:pt x="1927300" y="1082796"/>
                </a:cubicBezTo>
                <a:cubicBezTo>
                  <a:pt x="1919071" y="1099188"/>
                  <a:pt x="1901789" y="1109843"/>
                  <a:pt x="1883684" y="1109843"/>
                </a:cubicBezTo>
                <a:cubicBezTo>
                  <a:pt x="1868871" y="1109843"/>
                  <a:pt x="1857349" y="1103286"/>
                  <a:pt x="1849943" y="1092631"/>
                </a:cubicBezTo>
                <a:cubicBezTo>
                  <a:pt x="1845828" y="1086075"/>
                  <a:pt x="1842536" y="1077059"/>
                  <a:pt x="1842536" y="1059028"/>
                </a:cubicBezTo>
                <a:cubicBezTo>
                  <a:pt x="1842536" y="991001"/>
                  <a:pt x="1842536" y="991001"/>
                  <a:pt x="1842536" y="991001"/>
                </a:cubicBezTo>
                <a:cubicBezTo>
                  <a:pt x="1826077" y="991001"/>
                  <a:pt x="1826077" y="991001"/>
                  <a:pt x="1826077" y="991001"/>
                </a:cubicBezTo>
                <a:close/>
                <a:moveTo>
                  <a:pt x="1621793" y="991000"/>
                </a:moveTo>
                <a:lnTo>
                  <a:pt x="1621793" y="1122984"/>
                </a:lnTo>
                <a:lnTo>
                  <a:pt x="1638206" y="1122984"/>
                </a:lnTo>
                <a:lnTo>
                  <a:pt x="1638206" y="991000"/>
                </a:lnTo>
                <a:close/>
                <a:moveTo>
                  <a:pt x="1392839" y="988569"/>
                </a:moveTo>
                <a:cubicBezTo>
                  <a:pt x="1370626" y="988569"/>
                  <a:pt x="1347590" y="1002499"/>
                  <a:pt x="1347590" y="1026263"/>
                </a:cubicBezTo>
                <a:cubicBezTo>
                  <a:pt x="1347590" y="1071332"/>
                  <a:pt x="1424102" y="1053305"/>
                  <a:pt x="1424102" y="1086901"/>
                </a:cubicBezTo>
                <a:cubicBezTo>
                  <a:pt x="1424102" y="1100831"/>
                  <a:pt x="1410116" y="1109845"/>
                  <a:pt x="1393662" y="1109845"/>
                </a:cubicBezTo>
                <a:cubicBezTo>
                  <a:pt x="1378853" y="1109845"/>
                  <a:pt x="1364867" y="1104109"/>
                  <a:pt x="1353349" y="1094276"/>
                </a:cubicBezTo>
                <a:lnTo>
                  <a:pt x="1343476" y="1106568"/>
                </a:lnTo>
                <a:cubicBezTo>
                  <a:pt x="1354994" y="1117220"/>
                  <a:pt x="1372271" y="1125414"/>
                  <a:pt x="1394484" y="1125414"/>
                </a:cubicBezTo>
                <a:cubicBezTo>
                  <a:pt x="1419988" y="1125414"/>
                  <a:pt x="1440556" y="1110665"/>
                  <a:pt x="1440556" y="1086082"/>
                </a:cubicBezTo>
                <a:cubicBezTo>
                  <a:pt x="1440556" y="1040193"/>
                  <a:pt x="1364044" y="1055763"/>
                  <a:pt x="1364044" y="1026263"/>
                </a:cubicBezTo>
                <a:cubicBezTo>
                  <a:pt x="1364044" y="1010694"/>
                  <a:pt x="1379675" y="1004138"/>
                  <a:pt x="1393662" y="1004138"/>
                </a:cubicBezTo>
                <a:cubicBezTo>
                  <a:pt x="1406825" y="1004138"/>
                  <a:pt x="1415052" y="1007416"/>
                  <a:pt x="1426569" y="1014791"/>
                </a:cubicBezTo>
                <a:cubicBezTo>
                  <a:pt x="1435619" y="1000861"/>
                  <a:pt x="1435619" y="1000861"/>
                  <a:pt x="1435619" y="1000861"/>
                </a:cubicBezTo>
                <a:cubicBezTo>
                  <a:pt x="1425747" y="994305"/>
                  <a:pt x="1410938" y="988569"/>
                  <a:pt x="1392839" y="988569"/>
                </a:cubicBezTo>
                <a:close/>
                <a:moveTo>
                  <a:pt x="1239903" y="988569"/>
                </a:moveTo>
                <a:cubicBezTo>
                  <a:pt x="1220944" y="988569"/>
                  <a:pt x="1203633" y="995126"/>
                  <a:pt x="1192917" y="1009879"/>
                </a:cubicBezTo>
                <a:lnTo>
                  <a:pt x="1192917" y="991028"/>
                </a:lnTo>
                <a:cubicBezTo>
                  <a:pt x="1177255" y="991028"/>
                  <a:pt x="1177255" y="991028"/>
                  <a:pt x="1177255" y="991028"/>
                </a:cubicBezTo>
                <a:cubicBezTo>
                  <a:pt x="1177255" y="1122983"/>
                  <a:pt x="1177255" y="1122983"/>
                  <a:pt x="1177255" y="1122983"/>
                </a:cubicBezTo>
                <a:cubicBezTo>
                  <a:pt x="1193742" y="1122983"/>
                  <a:pt x="1193742" y="1122983"/>
                  <a:pt x="1193742" y="1122983"/>
                </a:cubicBezTo>
                <a:cubicBezTo>
                  <a:pt x="1193742" y="1031188"/>
                  <a:pt x="1193742" y="1031188"/>
                  <a:pt x="1193742" y="1031188"/>
                </a:cubicBezTo>
                <a:cubicBezTo>
                  <a:pt x="1203633" y="1013977"/>
                  <a:pt x="1220120" y="1004141"/>
                  <a:pt x="1239903" y="1004141"/>
                </a:cubicBezTo>
                <a:cubicBezTo>
                  <a:pt x="1253917" y="1004141"/>
                  <a:pt x="1266281" y="1010698"/>
                  <a:pt x="1274524" y="1021353"/>
                </a:cubicBezTo>
                <a:cubicBezTo>
                  <a:pt x="1278646" y="1027910"/>
                  <a:pt x="1281943" y="1036106"/>
                  <a:pt x="1281943" y="1054137"/>
                </a:cubicBezTo>
                <a:cubicBezTo>
                  <a:pt x="1281943" y="1122983"/>
                  <a:pt x="1281943" y="1122983"/>
                  <a:pt x="1281943" y="1122983"/>
                </a:cubicBezTo>
                <a:cubicBezTo>
                  <a:pt x="1298429" y="1122983"/>
                  <a:pt x="1298429" y="1122983"/>
                  <a:pt x="1298429" y="1122983"/>
                </a:cubicBezTo>
                <a:cubicBezTo>
                  <a:pt x="1298429" y="1052498"/>
                  <a:pt x="1298429" y="1052498"/>
                  <a:pt x="1298429" y="1052498"/>
                </a:cubicBezTo>
                <a:cubicBezTo>
                  <a:pt x="1298429" y="1031188"/>
                  <a:pt x="1294308" y="1019714"/>
                  <a:pt x="1286889" y="1010698"/>
                </a:cubicBezTo>
                <a:cubicBezTo>
                  <a:pt x="1276173" y="995945"/>
                  <a:pt x="1258862" y="988569"/>
                  <a:pt x="1239903" y="988569"/>
                </a:cubicBezTo>
                <a:close/>
                <a:moveTo>
                  <a:pt x="2200381" y="955227"/>
                </a:moveTo>
                <a:cubicBezTo>
                  <a:pt x="2200381" y="991228"/>
                  <a:pt x="2200381" y="991228"/>
                  <a:pt x="2200381" y="991228"/>
                </a:cubicBezTo>
                <a:cubicBezTo>
                  <a:pt x="2163406" y="991228"/>
                  <a:pt x="2163406" y="991228"/>
                  <a:pt x="2163406" y="991228"/>
                </a:cubicBezTo>
                <a:cubicBezTo>
                  <a:pt x="2163406" y="1006774"/>
                  <a:pt x="2163406" y="1006774"/>
                  <a:pt x="2163406" y="1006774"/>
                </a:cubicBezTo>
                <a:cubicBezTo>
                  <a:pt x="2200381" y="1006774"/>
                  <a:pt x="2200381" y="1006774"/>
                  <a:pt x="2200381" y="1006774"/>
                </a:cubicBezTo>
                <a:cubicBezTo>
                  <a:pt x="2200381" y="1078777"/>
                  <a:pt x="2200381" y="1078777"/>
                  <a:pt x="2200381" y="1078777"/>
                </a:cubicBezTo>
                <a:cubicBezTo>
                  <a:pt x="2200381" y="1094323"/>
                  <a:pt x="2203667" y="1103323"/>
                  <a:pt x="2209419" y="1110687"/>
                </a:cubicBezTo>
                <a:cubicBezTo>
                  <a:pt x="2218457" y="1122142"/>
                  <a:pt x="2232425" y="1125415"/>
                  <a:pt x="2244750" y="1125415"/>
                </a:cubicBezTo>
                <a:cubicBezTo>
                  <a:pt x="2249680" y="1125415"/>
                  <a:pt x="2257075" y="1124597"/>
                  <a:pt x="2261183" y="1123779"/>
                </a:cubicBezTo>
                <a:cubicBezTo>
                  <a:pt x="2258718" y="1108233"/>
                  <a:pt x="2258718" y="1108233"/>
                  <a:pt x="2258718" y="1108233"/>
                </a:cubicBezTo>
                <a:cubicBezTo>
                  <a:pt x="2253788" y="1109869"/>
                  <a:pt x="2248037" y="1109869"/>
                  <a:pt x="2244750" y="1109869"/>
                </a:cubicBezTo>
                <a:cubicBezTo>
                  <a:pt x="2234890" y="1109869"/>
                  <a:pt x="2226674" y="1106596"/>
                  <a:pt x="2222565" y="1100869"/>
                </a:cubicBezTo>
                <a:cubicBezTo>
                  <a:pt x="2219279" y="1096778"/>
                  <a:pt x="2216814" y="1091050"/>
                  <a:pt x="2216814" y="1078777"/>
                </a:cubicBezTo>
                <a:cubicBezTo>
                  <a:pt x="2216814" y="1006774"/>
                  <a:pt x="2216814" y="1006774"/>
                  <a:pt x="2216814" y="1006774"/>
                </a:cubicBezTo>
                <a:cubicBezTo>
                  <a:pt x="2261183" y="1006774"/>
                  <a:pt x="2261183" y="1006774"/>
                  <a:pt x="2261183" y="1006774"/>
                </a:cubicBezTo>
                <a:lnTo>
                  <a:pt x="2261183" y="991228"/>
                </a:lnTo>
                <a:cubicBezTo>
                  <a:pt x="2216814" y="991228"/>
                  <a:pt x="2216814" y="991228"/>
                  <a:pt x="2216814" y="991228"/>
                </a:cubicBezTo>
                <a:cubicBezTo>
                  <a:pt x="2216814" y="955227"/>
                  <a:pt x="2216814" y="955227"/>
                  <a:pt x="2216814" y="955227"/>
                </a:cubicBezTo>
                <a:cubicBezTo>
                  <a:pt x="2200381" y="955227"/>
                  <a:pt x="2200381" y="955227"/>
                  <a:pt x="2200381" y="955227"/>
                </a:cubicBezTo>
                <a:close/>
                <a:moveTo>
                  <a:pt x="1717170" y="955227"/>
                </a:moveTo>
                <a:cubicBezTo>
                  <a:pt x="1717170" y="991228"/>
                  <a:pt x="1717170" y="991228"/>
                  <a:pt x="1717170" y="991228"/>
                </a:cubicBezTo>
                <a:cubicBezTo>
                  <a:pt x="1680110" y="991228"/>
                  <a:pt x="1680110" y="991228"/>
                  <a:pt x="1680110" y="991228"/>
                </a:cubicBezTo>
                <a:cubicBezTo>
                  <a:pt x="1680110" y="1006774"/>
                  <a:pt x="1680110" y="1006774"/>
                  <a:pt x="1680110" y="1006774"/>
                </a:cubicBezTo>
                <a:cubicBezTo>
                  <a:pt x="1717170" y="1006774"/>
                  <a:pt x="1717170" y="1006774"/>
                  <a:pt x="1717170" y="1006774"/>
                </a:cubicBezTo>
                <a:cubicBezTo>
                  <a:pt x="1717170" y="1078777"/>
                  <a:pt x="1717170" y="1078777"/>
                  <a:pt x="1717170" y="1078777"/>
                </a:cubicBezTo>
                <a:cubicBezTo>
                  <a:pt x="1717170" y="1094323"/>
                  <a:pt x="1720464" y="1103323"/>
                  <a:pt x="1726228" y="1110687"/>
                </a:cubicBezTo>
                <a:cubicBezTo>
                  <a:pt x="1735287" y="1122142"/>
                  <a:pt x="1749287" y="1125415"/>
                  <a:pt x="1761641" y="1125415"/>
                </a:cubicBezTo>
                <a:cubicBezTo>
                  <a:pt x="1766582" y="1125415"/>
                  <a:pt x="1774817" y="1124597"/>
                  <a:pt x="1778935" y="1123779"/>
                </a:cubicBezTo>
                <a:cubicBezTo>
                  <a:pt x="1775641" y="1108233"/>
                  <a:pt x="1775641" y="1108233"/>
                  <a:pt x="1775641" y="1108233"/>
                </a:cubicBezTo>
                <a:cubicBezTo>
                  <a:pt x="1770700" y="1109869"/>
                  <a:pt x="1765758" y="1109869"/>
                  <a:pt x="1761641" y="1109869"/>
                </a:cubicBezTo>
                <a:cubicBezTo>
                  <a:pt x="1751758" y="1109869"/>
                  <a:pt x="1744346" y="1106596"/>
                  <a:pt x="1739405" y="1100868"/>
                </a:cubicBezTo>
                <a:cubicBezTo>
                  <a:pt x="1736111" y="1096778"/>
                  <a:pt x="1733640" y="1091050"/>
                  <a:pt x="1733640" y="1078777"/>
                </a:cubicBezTo>
                <a:cubicBezTo>
                  <a:pt x="1733640" y="1006774"/>
                  <a:pt x="1733640" y="1006774"/>
                  <a:pt x="1733640" y="1006774"/>
                </a:cubicBezTo>
                <a:cubicBezTo>
                  <a:pt x="1778935" y="1006774"/>
                  <a:pt x="1778935" y="1006774"/>
                  <a:pt x="1778935" y="1006774"/>
                </a:cubicBezTo>
                <a:lnTo>
                  <a:pt x="1778935" y="991228"/>
                </a:lnTo>
                <a:cubicBezTo>
                  <a:pt x="1733640" y="991228"/>
                  <a:pt x="1733640" y="991228"/>
                  <a:pt x="1733640" y="991228"/>
                </a:cubicBezTo>
                <a:cubicBezTo>
                  <a:pt x="1733640" y="955227"/>
                  <a:pt x="1733640" y="955227"/>
                  <a:pt x="1733640" y="955227"/>
                </a:cubicBezTo>
                <a:cubicBezTo>
                  <a:pt x="1717170" y="955227"/>
                  <a:pt x="1717170" y="955227"/>
                  <a:pt x="1717170" y="955227"/>
                </a:cubicBezTo>
                <a:close/>
                <a:moveTo>
                  <a:pt x="1512186" y="955226"/>
                </a:moveTo>
                <a:cubicBezTo>
                  <a:pt x="1512186" y="991228"/>
                  <a:pt x="1512186" y="991228"/>
                  <a:pt x="1512186" y="991228"/>
                </a:cubicBezTo>
                <a:cubicBezTo>
                  <a:pt x="1475127" y="991228"/>
                  <a:pt x="1475127" y="991228"/>
                  <a:pt x="1475127" y="991228"/>
                </a:cubicBezTo>
                <a:cubicBezTo>
                  <a:pt x="1475127" y="1006774"/>
                  <a:pt x="1475127" y="1006774"/>
                  <a:pt x="1475127" y="1006774"/>
                </a:cubicBezTo>
                <a:cubicBezTo>
                  <a:pt x="1512186" y="1006774"/>
                  <a:pt x="1512186" y="1006774"/>
                  <a:pt x="1512186" y="1006774"/>
                </a:cubicBezTo>
                <a:cubicBezTo>
                  <a:pt x="1512186" y="1078777"/>
                  <a:pt x="1512186" y="1078777"/>
                  <a:pt x="1512186" y="1078777"/>
                </a:cubicBezTo>
                <a:cubicBezTo>
                  <a:pt x="1512186" y="1094323"/>
                  <a:pt x="1515480" y="1103323"/>
                  <a:pt x="1521245" y="1110687"/>
                </a:cubicBezTo>
                <a:cubicBezTo>
                  <a:pt x="1530304" y="1122142"/>
                  <a:pt x="1544304" y="1125415"/>
                  <a:pt x="1556657" y="1125415"/>
                </a:cubicBezTo>
                <a:cubicBezTo>
                  <a:pt x="1561599" y="1125415"/>
                  <a:pt x="1569010" y="1124596"/>
                  <a:pt x="1573952" y="1123778"/>
                </a:cubicBezTo>
                <a:cubicBezTo>
                  <a:pt x="1570658" y="1108232"/>
                  <a:pt x="1570658" y="1108232"/>
                  <a:pt x="1570658" y="1108232"/>
                </a:cubicBezTo>
                <a:cubicBezTo>
                  <a:pt x="1565716" y="1109868"/>
                  <a:pt x="1559952" y="1109868"/>
                  <a:pt x="1556657" y="1109868"/>
                </a:cubicBezTo>
                <a:cubicBezTo>
                  <a:pt x="1546775" y="1109868"/>
                  <a:pt x="1539363" y="1106596"/>
                  <a:pt x="1534422" y="1100868"/>
                </a:cubicBezTo>
                <a:cubicBezTo>
                  <a:pt x="1531128" y="1096777"/>
                  <a:pt x="1528657" y="1091050"/>
                  <a:pt x="1528657" y="1078777"/>
                </a:cubicBezTo>
                <a:cubicBezTo>
                  <a:pt x="1528657" y="1006774"/>
                  <a:pt x="1528657" y="1006774"/>
                  <a:pt x="1528657" y="1006774"/>
                </a:cubicBezTo>
                <a:cubicBezTo>
                  <a:pt x="1573952" y="1006774"/>
                  <a:pt x="1573952" y="1006774"/>
                  <a:pt x="1573952" y="1006774"/>
                </a:cubicBezTo>
                <a:lnTo>
                  <a:pt x="1573952" y="991228"/>
                </a:lnTo>
                <a:cubicBezTo>
                  <a:pt x="1528657" y="991228"/>
                  <a:pt x="1528657" y="991228"/>
                  <a:pt x="1528657" y="991228"/>
                </a:cubicBezTo>
                <a:cubicBezTo>
                  <a:pt x="1528657" y="955226"/>
                  <a:pt x="1528657" y="955226"/>
                  <a:pt x="1528657" y="955226"/>
                </a:cubicBezTo>
                <a:cubicBezTo>
                  <a:pt x="1512186" y="955226"/>
                  <a:pt x="1512186" y="955226"/>
                  <a:pt x="1512186" y="955226"/>
                </a:cubicBezTo>
                <a:close/>
                <a:moveTo>
                  <a:pt x="1629999" y="930566"/>
                </a:moveTo>
                <a:cubicBezTo>
                  <a:pt x="1621803" y="930566"/>
                  <a:pt x="1615158" y="937175"/>
                  <a:pt x="1615158" y="945328"/>
                </a:cubicBezTo>
                <a:cubicBezTo>
                  <a:pt x="1615158" y="953481"/>
                  <a:pt x="1621803" y="960090"/>
                  <a:pt x="1629999" y="960090"/>
                </a:cubicBezTo>
                <a:cubicBezTo>
                  <a:pt x="1638195" y="960090"/>
                  <a:pt x="1644840" y="953481"/>
                  <a:pt x="1644840" y="945328"/>
                </a:cubicBezTo>
                <a:cubicBezTo>
                  <a:pt x="1644840" y="937175"/>
                  <a:pt x="1638195" y="930566"/>
                  <a:pt x="1629999" y="930566"/>
                </a:cubicBezTo>
                <a:close/>
                <a:moveTo>
                  <a:pt x="1097637" y="920841"/>
                </a:moveTo>
                <a:lnTo>
                  <a:pt x="1097637" y="1122983"/>
                </a:lnTo>
                <a:lnTo>
                  <a:pt x="1114748" y="1122983"/>
                </a:lnTo>
                <a:lnTo>
                  <a:pt x="1114748" y="920841"/>
                </a:lnTo>
                <a:close/>
                <a:moveTo>
                  <a:pt x="1971694" y="746138"/>
                </a:moveTo>
                <a:cubicBezTo>
                  <a:pt x="2011122" y="746138"/>
                  <a:pt x="2011122" y="746138"/>
                  <a:pt x="2011122" y="746138"/>
                </a:cubicBezTo>
                <a:cubicBezTo>
                  <a:pt x="2024265" y="746138"/>
                  <a:pt x="2031658" y="749414"/>
                  <a:pt x="2036586" y="755147"/>
                </a:cubicBezTo>
                <a:cubicBezTo>
                  <a:pt x="2041515" y="760062"/>
                  <a:pt x="2043979" y="766614"/>
                  <a:pt x="2043979" y="773167"/>
                </a:cubicBezTo>
                <a:cubicBezTo>
                  <a:pt x="2043979" y="780538"/>
                  <a:pt x="2041515" y="787091"/>
                  <a:pt x="2036586" y="792005"/>
                </a:cubicBezTo>
                <a:cubicBezTo>
                  <a:pt x="2031658" y="797739"/>
                  <a:pt x="2024265" y="801015"/>
                  <a:pt x="2011122" y="801015"/>
                </a:cubicBezTo>
                <a:lnTo>
                  <a:pt x="1971694" y="801015"/>
                </a:lnTo>
                <a:cubicBezTo>
                  <a:pt x="1971694" y="746138"/>
                  <a:pt x="1971694" y="746138"/>
                  <a:pt x="1971694" y="746138"/>
                </a:cubicBezTo>
                <a:close/>
                <a:moveTo>
                  <a:pt x="2187676" y="727381"/>
                </a:moveTo>
                <a:cubicBezTo>
                  <a:pt x="2208408" y="727381"/>
                  <a:pt x="2225215" y="744409"/>
                  <a:pt x="2225215" y="765413"/>
                </a:cubicBezTo>
                <a:cubicBezTo>
                  <a:pt x="2225215" y="786418"/>
                  <a:pt x="2208408" y="803445"/>
                  <a:pt x="2187676" y="803445"/>
                </a:cubicBezTo>
                <a:cubicBezTo>
                  <a:pt x="2166943" y="803445"/>
                  <a:pt x="2150136" y="786418"/>
                  <a:pt x="2150136" y="765413"/>
                </a:cubicBezTo>
                <a:cubicBezTo>
                  <a:pt x="2150136" y="744409"/>
                  <a:pt x="2166943" y="727381"/>
                  <a:pt x="2187676" y="727381"/>
                </a:cubicBezTo>
                <a:close/>
                <a:moveTo>
                  <a:pt x="1319032" y="727381"/>
                </a:moveTo>
                <a:cubicBezTo>
                  <a:pt x="1339476" y="727381"/>
                  <a:pt x="1356048" y="744408"/>
                  <a:pt x="1356048" y="765413"/>
                </a:cubicBezTo>
                <a:cubicBezTo>
                  <a:pt x="1356048" y="786417"/>
                  <a:pt x="1339476" y="803445"/>
                  <a:pt x="1319032" y="803445"/>
                </a:cubicBezTo>
                <a:cubicBezTo>
                  <a:pt x="1298589" y="803445"/>
                  <a:pt x="1282016" y="786417"/>
                  <a:pt x="1282016" y="765413"/>
                </a:cubicBezTo>
                <a:cubicBezTo>
                  <a:pt x="1282016" y="744408"/>
                  <a:pt x="1298589" y="727381"/>
                  <a:pt x="1319032" y="727381"/>
                </a:cubicBezTo>
                <a:close/>
                <a:moveTo>
                  <a:pt x="1610966" y="695428"/>
                </a:moveTo>
                <a:lnTo>
                  <a:pt x="1610966" y="835399"/>
                </a:lnTo>
                <a:lnTo>
                  <a:pt x="1649030" y="835399"/>
                </a:lnTo>
                <a:lnTo>
                  <a:pt x="1649030" y="695428"/>
                </a:lnTo>
                <a:close/>
                <a:moveTo>
                  <a:pt x="1427634" y="695428"/>
                </a:moveTo>
                <a:cubicBezTo>
                  <a:pt x="1427634" y="770019"/>
                  <a:pt x="1427634" y="770019"/>
                  <a:pt x="1427634" y="770019"/>
                </a:cubicBezTo>
                <a:cubicBezTo>
                  <a:pt x="1427634" y="790511"/>
                  <a:pt x="1432569" y="805265"/>
                  <a:pt x="1441617" y="815921"/>
                </a:cubicBezTo>
                <a:cubicBezTo>
                  <a:pt x="1453133" y="829856"/>
                  <a:pt x="1470405" y="838872"/>
                  <a:pt x="1490146" y="838872"/>
                </a:cubicBezTo>
                <a:cubicBezTo>
                  <a:pt x="1503307" y="838872"/>
                  <a:pt x="1516467" y="833954"/>
                  <a:pt x="1527982" y="824118"/>
                </a:cubicBezTo>
                <a:cubicBezTo>
                  <a:pt x="1527982" y="835594"/>
                  <a:pt x="1527982" y="835594"/>
                  <a:pt x="1527982" y="835594"/>
                </a:cubicBezTo>
                <a:cubicBezTo>
                  <a:pt x="1564173" y="835594"/>
                  <a:pt x="1564173" y="835594"/>
                  <a:pt x="1564173" y="835594"/>
                </a:cubicBezTo>
                <a:cubicBezTo>
                  <a:pt x="1564173" y="695428"/>
                  <a:pt x="1564173" y="695428"/>
                  <a:pt x="1564173" y="695428"/>
                </a:cubicBezTo>
                <a:lnTo>
                  <a:pt x="1526337" y="695428"/>
                </a:lnTo>
                <a:cubicBezTo>
                  <a:pt x="1526337" y="786413"/>
                  <a:pt x="1526337" y="786413"/>
                  <a:pt x="1526337" y="786413"/>
                </a:cubicBezTo>
                <a:cubicBezTo>
                  <a:pt x="1521402" y="792970"/>
                  <a:pt x="1509887" y="803626"/>
                  <a:pt x="1493436" y="803626"/>
                </a:cubicBezTo>
                <a:cubicBezTo>
                  <a:pt x="1486034" y="803626"/>
                  <a:pt x="1477808" y="801987"/>
                  <a:pt x="1472051" y="795429"/>
                </a:cubicBezTo>
                <a:cubicBezTo>
                  <a:pt x="1467938" y="790511"/>
                  <a:pt x="1465470" y="783954"/>
                  <a:pt x="1465470" y="771659"/>
                </a:cubicBezTo>
                <a:cubicBezTo>
                  <a:pt x="1465470" y="695428"/>
                  <a:pt x="1465470" y="695428"/>
                  <a:pt x="1465470" y="695428"/>
                </a:cubicBezTo>
                <a:cubicBezTo>
                  <a:pt x="1427634" y="695428"/>
                  <a:pt x="1427634" y="695428"/>
                  <a:pt x="1427634" y="695428"/>
                </a:cubicBezTo>
                <a:close/>
                <a:moveTo>
                  <a:pt x="2187676" y="692997"/>
                </a:moveTo>
                <a:cubicBezTo>
                  <a:pt x="2146500" y="692997"/>
                  <a:pt x="2113121" y="725652"/>
                  <a:pt x="2113121" y="765934"/>
                </a:cubicBezTo>
                <a:cubicBezTo>
                  <a:pt x="2113121" y="806216"/>
                  <a:pt x="2146500" y="838872"/>
                  <a:pt x="2187676" y="838872"/>
                </a:cubicBezTo>
                <a:cubicBezTo>
                  <a:pt x="2228852" y="838872"/>
                  <a:pt x="2262231" y="806216"/>
                  <a:pt x="2262231" y="765934"/>
                </a:cubicBezTo>
                <a:cubicBezTo>
                  <a:pt x="2262231" y="725652"/>
                  <a:pt x="2228852" y="692997"/>
                  <a:pt x="2187676" y="692997"/>
                </a:cubicBezTo>
                <a:close/>
                <a:moveTo>
                  <a:pt x="1742780" y="692997"/>
                </a:moveTo>
                <a:cubicBezTo>
                  <a:pt x="1714787" y="692997"/>
                  <a:pt x="1688441" y="709387"/>
                  <a:pt x="1688441" y="736431"/>
                </a:cubicBezTo>
                <a:cubicBezTo>
                  <a:pt x="1688441" y="781505"/>
                  <a:pt x="1756776" y="774129"/>
                  <a:pt x="1756776" y="794617"/>
                </a:cubicBezTo>
                <a:cubicBezTo>
                  <a:pt x="1756776" y="801993"/>
                  <a:pt x="1749366" y="806910"/>
                  <a:pt x="1738663" y="806910"/>
                </a:cubicBezTo>
                <a:cubicBezTo>
                  <a:pt x="1724667" y="806910"/>
                  <a:pt x="1709847" y="801993"/>
                  <a:pt x="1699968" y="792978"/>
                </a:cubicBezTo>
                <a:lnTo>
                  <a:pt x="1681855" y="820023"/>
                </a:lnTo>
                <a:cubicBezTo>
                  <a:pt x="1698321" y="832315"/>
                  <a:pt x="1718903" y="838872"/>
                  <a:pt x="1738663" y="838872"/>
                </a:cubicBezTo>
                <a:cubicBezTo>
                  <a:pt x="1768302" y="838872"/>
                  <a:pt x="1794648" y="822481"/>
                  <a:pt x="1794648" y="795437"/>
                </a:cubicBezTo>
                <a:cubicBezTo>
                  <a:pt x="1794648" y="747085"/>
                  <a:pt x="1726313" y="753641"/>
                  <a:pt x="1726313" y="735612"/>
                </a:cubicBezTo>
                <a:cubicBezTo>
                  <a:pt x="1726313" y="728236"/>
                  <a:pt x="1735370" y="724138"/>
                  <a:pt x="1745249" y="724138"/>
                </a:cubicBezTo>
                <a:cubicBezTo>
                  <a:pt x="1755952" y="724138"/>
                  <a:pt x="1765009" y="729056"/>
                  <a:pt x="1772419" y="733973"/>
                </a:cubicBezTo>
                <a:cubicBezTo>
                  <a:pt x="1790531" y="706928"/>
                  <a:pt x="1790531" y="706928"/>
                  <a:pt x="1790531" y="706928"/>
                </a:cubicBezTo>
                <a:cubicBezTo>
                  <a:pt x="1780652" y="699553"/>
                  <a:pt x="1760892" y="692997"/>
                  <a:pt x="1742780" y="692997"/>
                </a:cubicBezTo>
                <a:close/>
                <a:moveTo>
                  <a:pt x="1318858" y="692996"/>
                </a:moveTo>
                <a:cubicBezTo>
                  <a:pt x="1277489" y="692996"/>
                  <a:pt x="1243953" y="725651"/>
                  <a:pt x="1243953" y="765934"/>
                </a:cubicBezTo>
                <a:cubicBezTo>
                  <a:pt x="1243953" y="806216"/>
                  <a:pt x="1277489" y="838871"/>
                  <a:pt x="1318858" y="838871"/>
                </a:cubicBezTo>
                <a:cubicBezTo>
                  <a:pt x="1360226" y="838871"/>
                  <a:pt x="1393762" y="806216"/>
                  <a:pt x="1393762" y="765934"/>
                </a:cubicBezTo>
                <a:cubicBezTo>
                  <a:pt x="1393762" y="725651"/>
                  <a:pt x="1360226" y="692996"/>
                  <a:pt x="1318858" y="692996"/>
                </a:cubicBezTo>
                <a:close/>
                <a:moveTo>
                  <a:pt x="1971694" y="668337"/>
                </a:moveTo>
                <a:cubicBezTo>
                  <a:pt x="1999693" y="668337"/>
                  <a:pt x="1999693" y="668337"/>
                  <a:pt x="1999693" y="668337"/>
                </a:cubicBezTo>
                <a:cubicBezTo>
                  <a:pt x="2011222" y="668337"/>
                  <a:pt x="2016986" y="670795"/>
                  <a:pt x="2021104" y="674891"/>
                </a:cubicBezTo>
                <a:cubicBezTo>
                  <a:pt x="2024397" y="678986"/>
                  <a:pt x="2026868" y="683901"/>
                  <a:pt x="2026868" y="689635"/>
                </a:cubicBezTo>
                <a:cubicBezTo>
                  <a:pt x="2026868" y="695370"/>
                  <a:pt x="2024397" y="700285"/>
                  <a:pt x="2021104" y="704380"/>
                </a:cubicBezTo>
                <a:cubicBezTo>
                  <a:pt x="2016986" y="708476"/>
                  <a:pt x="2011222" y="711753"/>
                  <a:pt x="1999693" y="711753"/>
                </a:cubicBezTo>
                <a:cubicBezTo>
                  <a:pt x="1971694" y="711753"/>
                  <a:pt x="1971694" y="711753"/>
                  <a:pt x="1971694" y="711753"/>
                </a:cubicBezTo>
                <a:close/>
                <a:moveTo>
                  <a:pt x="1932234" y="633258"/>
                </a:moveTo>
                <a:cubicBezTo>
                  <a:pt x="1932234" y="835400"/>
                  <a:pt x="1932234" y="835400"/>
                  <a:pt x="1932234" y="835400"/>
                </a:cubicBezTo>
                <a:cubicBezTo>
                  <a:pt x="2011945" y="835400"/>
                  <a:pt x="2011945" y="835400"/>
                  <a:pt x="2011945" y="835400"/>
                </a:cubicBezTo>
                <a:cubicBezTo>
                  <a:pt x="2037420" y="835400"/>
                  <a:pt x="2053034" y="828852"/>
                  <a:pt x="2064538" y="817395"/>
                </a:cubicBezTo>
                <a:cubicBezTo>
                  <a:pt x="2076043" y="806756"/>
                  <a:pt x="2083439" y="791207"/>
                  <a:pt x="2083439" y="774021"/>
                </a:cubicBezTo>
                <a:cubicBezTo>
                  <a:pt x="2083439" y="751106"/>
                  <a:pt x="2071112" y="731464"/>
                  <a:pt x="2053034" y="722462"/>
                </a:cubicBezTo>
                <a:cubicBezTo>
                  <a:pt x="2059608" y="715097"/>
                  <a:pt x="2066182" y="702002"/>
                  <a:pt x="2066182" y="688090"/>
                </a:cubicBezTo>
                <a:cubicBezTo>
                  <a:pt x="2066182" y="671722"/>
                  <a:pt x="2057964" y="657809"/>
                  <a:pt x="2047281" y="647989"/>
                </a:cubicBezTo>
                <a:cubicBezTo>
                  <a:pt x="2037420" y="638986"/>
                  <a:pt x="2024272" y="633258"/>
                  <a:pt x="2001262" y="633258"/>
                </a:cubicBezTo>
                <a:close/>
                <a:moveTo>
                  <a:pt x="1097636" y="633257"/>
                </a:moveTo>
                <a:lnTo>
                  <a:pt x="1097636" y="835399"/>
                </a:lnTo>
                <a:lnTo>
                  <a:pt x="1222651" y="835399"/>
                </a:lnTo>
                <a:lnTo>
                  <a:pt x="1222651" y="801014"/>
                </a:lnTo>
                <a:lnTo>
                  <a:pt x="1137096" y="801014"/>
                </a:lnTo>
                <a:lnTo>
                  <a:pt x="1137096" y="633257"/>
                </a:lnTo>
                <a:close/>
                <a:moveTo>
                  <a:pt x="2375024" y="630827"/>
                </a:moveTo>
                <a:lnTo>
                  <a:pt x="2375024" y="835400"/>
                </a:lnTo>
                <a:lnTo>
                  <a:pt x="2412738" y="835400"/>
                </a:lnTo>
                <a:lnTo>
                  <a:pt x="2412738" y="774966"/>
                </a:lnTo>
                <a:lnTo>
                  <a:pt x="2472801" y="835400"/>
                </a:lnTo>
                <a:lnTo>
                  <a:pt x="2523086" y="835400"/>
                </a:lnTo>
                <a:lnTo>
                  <a:pt x="2445563" y="758642"/>
                </a:lnTo>
                <a:lnTo>
                  <a:pt x="2514705" y="695429"/>
                </a:lnTo>
                <a:lnTo>
                  <a:pt x="2461277" y="695429"/>
                </a:lnTo>
                <a:lnTo>
                  <a:pt x="2412738" y="740581"/>
                </a:lnTo>
                <a:lnTo>
                  <a:pt x="2412738" y="630827"/>
                </a:lnTo>
                <a:close/>
                <a:moveTo>
                  <a:pt x="2296802" y="630827"/>
                </a:moveTo>
                <a:lnTo>
                  <a:pt x="2296802" y="835400"/>
                </a:lnTo>
                <a:lnTo>
                  <a:pt x="2334516" y="835400"/>
                </a:lnTo>
                <a:lnTo>
                  <a:pt x="2334516" y="630827"/>
                </a:lnTo>
                <a:close/>
                <a:moveTo>
                  <a:pt x="1629998" y="621795"/>
                </a:moveTo>
                <a:cubicBezTo>
                  <a:pt x="1616401" y="621795"/>
                  <a:pt x="1605379" y="632602"/>
                  <a:pt x="1605379" y="645934"/>
                </a:cubicBezTo>
                <a:cubicBezTo>
                  <a:pt x="1605379" y="659267"/>
                  <a:pt x="1616401" y="670073"/>
                  <a:pt x="1629998" y="670073"/>
                </a:cubicBezTo>
                <a:cubicBezTo>
                  <a:pt x="1643595" y="670073"/>
                  <a:pt x="1654617" y="659267"/>
                  <a:pt x="1654617" y="645934"/>
                </a:cubicBezTo>
                <a:cubicBezTo>
                  <a:pt x="1654617" y="632602"/>
                  <a:pt x="1643595" y="621795"/>
                  <a:pt x="1629998" y="621795"/>
                </a:cubicBezTo>
                <a:close/>
                <a:moveTo>
                  <a:pt x="455374" y="326573"/>
                </a:moveTo>
                <a:cubicBezTo>
                  <a:pt x="446321" y="326573"/>
                  <a:pt x="439737" y="333948"/>
                  <a:pt x="439737" y="342143"/>
                </a:cubicBezTo>
                <a:cubicBezTo>
                  <a:pt x="439737" y="878884"/>
                  <a:pt x="439737" y="878884"/>
                  <a:pt x="439737" y="878884"/>
                </a:cubicBezTo>
                <a:cubicBezTo>
                  <a:pt x="439737" y="1014094"/>
                  <a:pt x="550014" y="1124721"/>
                  <a:pt x="686624" y="1124721"/>
                </a:cubicBezTo>
                <a:cubicBezTo>
                  <a:pt x="823235" y="1124721"/>
                  <a:pt x="933512" y="1014094"/>
                  <a:pt x="933512" y="878884"/>
                </a:cubicBezTo>
                <a:cubicBezTo>
                  <a:pt x="933512" y="763341"/>
                  <a:pt x="933512" y="763341"/>
                  <a:pt x="933512" y="763341"/>
                </a:cubicBezTo>
                <a:cubicBezTo>
                  <a:pt x="933512" y="691230"/>
                  <a:pt x="875081" y="632229"/>
                  <a:pt x="802661" y="632229"/>
                </a:cubicBezTo>
                <a:cubicBezTo>
                  <a:pt x="730241" y="632229"/>
                  <a:pt x="670988" y="691230"/>
                  <a:pt x="670988" y="763341"/>
                </a:cubicBezTo>
                <a:cubicBezTo>
                  <a:pt x="670988" y="904287"/>
                  <a:pt x="670988" y="904287"/>
                  <a:pt x="670988" y="904287"/>
                </a:cubicBezTo>
                <a:cubicBezTo>
                  <a:pt x="670988" y="913301"/>
                  <a:pt x="678395" y="919857"/>
                  <a:pt x="686624" y="919857"/>
                </a:cubicBezTo>
                <a:cubicBezTo>
                  <a:pt x="694854" y="919857"/>
                  <a:pt x="702261" y="913301"/>
                  <a:pt x="702261" y="904287"/>
                </a:cubicBezTo>
                <a:cubicBezTo>
                  <a:pt x="702261" y="763341"/>
                  <a:pt x="702261" y="763341"/>
                  <a:pt x="702261" y="763341"/>
                </a:cubicBezTo>
                <a:cubicBezTo>
                  <a:pt x="702261" y="708438"/>
                  <a:pt x="746700" y="663368"/>
                  <a:pt x="802661" y="663368"/>
                </a:cubicBezTo>
                <a:cubicBezTo>
                  <a:pt x="857799" y="663368"/>
                  <a:pt x="903062" y="708438"/>
                  <a:pt x="903062" y="763341"/>
                </a:cubicBezTo>
                <a:cubicBezTo>
                  <a:pt x="903062" y="878884"/>
                  <a:pt x="903062" y="878884"/>
                  <a:pt x="903062" y="878884"/>
                </a:cubicBezTo>
                <a:cubicBezTo>
                  <a:pt x="903062" y="997705"/>
                  <a:pt x="805953" y="1093581"/>
                  <a:pt x="686624" y="1093581"/>
                </a:cubicBezTo>
                <a:cubicBezTo>
                  <a:pt x="567296" y="1093581"/>
                  <a:pt x="470187" y="997705"/>
                  <a:pt x="470187" y="878884"/>
                </a:cubicBezTo>
                <a:cubicBezTo>
                  <a:pt x="470187" y="342143"/>
                  <a:pt x="470187" y="342143"/>
                  <a:pt x="470187" y="342143"/>
                </a:cubicBezTo>
                <a:cubicBezTo>
                  <a:pt x="470187" y="333948"/>
                  <a:pt x="463603" y="326573"/>
                  <a:pt x="455374" y="326573"/>
                </a:cubicBezTo>
                <a:close/>
                <a:moveTo>
                  <a:pt x="0" y="0"/>
                </a:moveTo>
                <a:lnTo>
                  <a:pt x="3594845" y="0"/>
                </a:lnTo>
                <a:lnTo>
                  <a:pt x="3594845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E784B38-C9F2-4BE9-A7A5-941A2493D9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24402" y="73823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B36360C3-5B56-4DFC-AD8D-E18972398B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4402" y="5940613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99D6CED8-EA99-4B05-9E4F-0E6E3239C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4402" y="3022814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493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EB91E6-54EE-4271-AF12-69A986D3218F}"/>
              </a:ext>
            </a:extLst>
          </p:cNvPr>
          <p:cNvSpPr/>
          <p:nvPr userDrawn="1"/>
        </p:nvSpPr>
        <p:spPr>
          <a:xfrm>
            <a:off x="1" y="0"/>
            <a:ext cx="3451412" cy="6858000"/>
          </a:xfrm>
          <a:prstGeom prst="rect">
            <a:avLst/>
          </a:prstGeom>
          <a:solidFill>
            <a:srgbClr val="FF5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129F98F-30D5-4CF0-9954-7B44E8004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67" y="161361"/>
            <a:ext cx="2357715" cy="11293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D01F19C-2ED4-42B3-B8B6-4B2BFD1CD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24402" y="73823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1727152F-3738-4F29-AA13-33D7D52802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4402" y="5940613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684EFD47-C8A0-4D94-8084-CCCCC08E7E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4402" y="3022814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7775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AD7B2E-3DDD-44EC-A060-19685131D4FB}"/>
              </a:ext>
            </a:extLst>
          </p:cNvPr>
          <p:cNvSpPr/>
          <p:nvPr userDrawn="1"/>
        </p:nvSpPr>
        <p:spPr>
          <a:xfrm>
            <a:off x="1" y="0"/>
            <a:ext cx="3451412" cy="6858000"/>
          </a:xfrm>
          <a:prstGeom prst="rect">
            <a:avLst/>
          </a:prstGeom>
          <a:solidFill>
            <a:srgbClr val="FFC2A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1959B1-0285-44B7-B5A9-CBF5555FB6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261" y="68769"/>
            <a:ext cx="2357715" cy="11201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31F89F3-7013-4EAF-954F-B59EFB572B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24402" y="73823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A1FEA28C-6F69-41AB-84F6-FB1F76938C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4402" y="5940613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C9AF9651-E0B0-4EC0-9613-9DAB8E4404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4402" y="3022814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658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Fu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8F9B1E4A-6364-4766-AB19-680A24A2C19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12191998" cy="6858000"/>
          </a:xfrm>
          <a:custGeom>
            <a:avLst/>
            <a:gdLst>
              <a:gd name="connsiteX0" fmla="*/ 686799 w 12191998"/>
              <a:gd name="connsiteY0" fmla="*/ 1006632 h 6858000"/>
              <a:gd name="connsiteX1" fmla="*/ 660434 w 12191998"/>
              <a:gd name="connsiteY1" fmla="*/ 1032855 h 6858000"/>
              <a:gd name="connsiteX2" fmla="*/ 686799 w 12191998"/>
              <a:gd name="connsiteY2" fmla="*/ 1059078 h 6858000"/>
              <a:gd name="connsiteX3" fmla="*/ 713164 w 12191998"/>
              <a:gd name="connsiteY3" fmla="*/ 1032855 h 6858000"/>
              <a:gd name="connsiteX4" fmla="*/ 686799 w 12191998"/>
              <a:gd name="connsiteY4" fmla="*/ 1006632 h 6858000"/>
              <a:gd name="connsiteX5" fmla="*/ 2002774 w 12191998"/>
              <a:gd name="connsiteY5" fmla="*/ 991003 h 6858000"/>
              <a:gd name="connsiteX6" fmla="*/ 2002774 w 12191998"/>
              <a:gd name="connsiteY6" fmla="*/ 1061488 h 6858000"/>
              <a:gd name="connsiteX7" fmla="*/ 2011019 w 12191998"/>
              <a:gd name="connsiteY7" fmla="*/ 1098370 h 6858000"/>
              <a:gd name="connsiteX8" fmla="*/ 2060490 w 12191998"/>
              <a:gd name="connsiteY8" fmla="*/ 1125417 h 6858000"/>
              <a:gd name="connsiteX9" fmla="*/ 2105011 w 12191998"/>
              <a:gd name="connsiteY9" fmla="*/ 1104927 h 6858000"/>
              <a:gd name="connsiteX10" fmla="*/ 2105011 w 12191998"/>
              <a:gd name="connsiteY10" fmla="*/ 1122958 h 6858000"/>
              <a:gd name="connsiteX11" fmla="*/ 2121501 w 12191998"/>
              <a:gd name="connsiteY11" fmla="*/ 1122958 h 6858000"/>
              <a:gd name="connsiteX12" fmla="*/ 2121501 w 12191998"/>
              <a:gd name="connsiteY12" fmla="*/ 991003 h 6858000"/>
              <a:gd name="connsiteX13" fmla="*/ 2104186 w 12191998"/>
              <a:gd name="connsiteY13" fmla="*/ 991003 h 6858000"/>
              <a:gd name="connsiteX14" fmla="*/ 2104186 w 12191998"/>
              <a:gd name="connsiteY14" fmla="*/ 1082798 h 6858000"/>
              <a:gd name="connsiteX15" fmla="*/ 2060490 w 12191998"/>
              <a:gd name="connsiteY15" fmla="*/ 1109845 h 6858000"/>
              <a:gd name="connsiteX16" fmla="*/ 2026685 w 12191998"/>
              <a:gd name="connsiteY16" fmla="*/ 1092633 h 6858000"/>
              <a:gd name="connsiteX17" fmla="*/ 2019264 w 12191998"/>
              <a:gd name="connsiteY17" fmla="*/ 1059030 h 6858000"/>
              <a:gd name="connsiteX18" fmla="*/ 2019264 w 12191998"/>
              <a:gd name="connsiteY18" fmla="*/ 991003 h 6858000"/>
              <a:gd name="connsiteX19" fmla="*/ 2002774 w 12191998"/>
              <a:gd name="connsiteY19" fmla="*/ 991003 h 6858000"/>
              <a:gd name="connsiteX20" fmla="*/ 1826077 w 12191998"/>
              <a:gd name="connsiteY20" fmla="*/ 991003 h 6858000"/>
              <a:gd name="connsiteX21" fmla="*/ 1826077 w 12191998"/>
              <a:gd name="connsiteY21" fmla="*/ 1061488 h 6858000"/>
              <a:gd name="connsiteX22" fmla="*/ 1833484 w 12191998"/>
              <a:gd name="connsiteY22" fmla="*/ 1098370 h 6858000"/>
              <a:gd name="connsiteX23" fmla="*/ 1883684 w 12191998"/>
              <a:gd name="connsiteY23" fmla="*/ 1125417 h 6858000"/>
              <a:gd name="connsiteX24" fmla="*/ 1928123 w 12191998"/>
              <a:gd name="connsiteY24" fmla="*/ 1104927 h 6858000"/>
              <a:gd name="connsiteX25" fmla="*/ 1928123 w 12191998"/>
              <a:gd name="connsiteY25" fmla="*/ 1122958 h 6858000"/>
              <a:gd name="connsiteX26" fmla="*/ 1943759 w 12191998"/>
              <a:gd name="connsiteY26" fmla="*/ 1122958 h 6858000"/>
              <a:gd name="connsiteX27" fmla="*/ 1943759 w 12191998"/>
              <a:gd name="connsiteY27" fmla="*/ 991003 h 6858000"/>
              <a:gd name="connsiteX28" fmla="*/ 1927300 w 12191998"/>
              <a:gd name="connsiteY28" fmla="*/ 991003 h 6858000"/>
              <a:gd name="connsiteX29" fmla="*/ 1927300 w 12191998"/>
              <a:gd name="connsiteY29" fmla="*/ 1082798 h 6858000"/>
              <a:gd name="connsiteX30" fmla="*/ 1883684 w 12191998"/>
              <a:gd name="connsiteY30" fmla="*/ 1109845 h 6858000"/>
              <a:gd name="connsiteX31" fmla="*/ 1849943 w 12191998"/>
              <a:gd name="connsiteY31" fmla="*/ 1092633 h 6858000"/>
              <a:gd name="connsiteX32" fmla="*/ 1842536 w 12191998"/>
              <a:gd name="connsiteY32" fmla="*/ 1059030 h 6858000"/>
              <a:gd name="connsiteX33" fmla="*/ 1842536 w 12191998"/>
              <a:gd name="connsiteY33" fmla="*/ 991003 h 6858000"/>
              <a:gd name="connsiteX34" fmla="*/ 1826077 w 12191998"/>
              <a:gd name="connsiteY34" fmla="*/ 991003 h 6858000"/>
              <a:gd name="connsiteX35" fmla="*/ 1621793 w 12191998"/>
              <a:gd name="connsiteY35" fmla="*/ 991002 h 6858000"/>
              <a:gd name="connsiteX36" fmla="*/ 1621793 w 12191998"/>
              <a:gd name="connsiteY36" fmla="*/ 1122986 h 6858000"/>
              <a:gd name="connsiteX37" fmla="*/ 1638206 w 12191998"/>
              <a:gd name="connsiteY37" fmla="*/ 1122986 h 6858000"/>
              <a:gd name="connsiteX38" fmla="*/ 1638206 w 12191998"/>
              <a:gd name="connsiteY38" fmla="*/ 991002 h 6858000"/>
              <a:gd name="connsiteX39" fmla="*/ 1392839 w 12191998"/>
              <a:gd name="connsiteY39" fmla="*/ 988571 h 6858000"/>
              <a:gd name="connsiteX40" fmla="*/ 1347590 w 12191998"/>
              <a:gd name="connsiteY40" fmla="*/ 1026265 h 6858000"/>
              <a:gd name="connsiteX41" fmla="*/ 1424102 w 12191998"/>
              <a:gd name="connsiteY41" fmla="*/ 1086903 h 6858000"/>
              <a:gd name="connsiteX42" fmla="*/ 1393662 w 12191998"/>
              <a:gd name="connsiteY42" fmla="*/ 1109847 h 6858000"/>
              <a:gd name="connsiteX43" fmla="*/ 1353349 w 12191998"/>
              <a:gd name="connsiteY43" fmla="*/ 1094278 h 6858000"/>
              <a:gd name="connsiteX44" fmla="*/ 1343476 w 12191998"/>
              <a:gd name="connsiteY44" fmla="*/ 1106570 h 6858000"/>
              <a:gd name="connsiteX45" fmla="*/ 1394484 w 12191998"/>
              <a:gd name="connsiteY45" fmla="*/ 1125416 h 6858000"/>
              <a:gd name="connsiteX46" fmla="*/ 1440556 w 12191998"/>
              <a:gd name="connsiteY46" fmla="*/ 1086084 h 6858000"/>
              <a:gd name="connsiteX47" fmla="*/ 1364044 w 12191998"/>
              <a:gd name="connsiteY47" fmla="*/ 1026265 h 6858000"/>
              <a:gd name="connsiteX48" fmla="*/ 1393662 w 12191998"/>
              <a:gd name="connsiteY48" fmla="*/ 1004140 h 6858000"/>
              <a:gd name="connsiteX49" fmla="*/ 1426569 w 12191998"/>
              <a:gd name="connsiteY49" fmla="*/ 1014793 h 6858000"/>
              <a:gd name="connsiteX50" fmla="*/ 1435619 w 12191998"/>
              <a:gd name="connsiteY50" fmla="*/ 1000863 h 6858000"/>
              <a:gd name="connsiteX51" fmla="*/ 1392839 w 12191998"/>
              <a:gd name="connsiteY51" fmla="*/ 988571 h 6858000"/>
              <a:gd name="connsiteX52" fmla="*/ 1239903 w 12191998"/>
              <a:gd name="connsiteY52" fmla="*/ 988571 h 6858000"/>
              <a:gd name="connsiteX53" fmla="*/ 1192917 w 12191998"/>
              <a:gd name="connsiteY53" fmla="*/ 1009881 h 6858000"/>
              <a:gd name="connsiteX54" fmla="*/ 1192917 w 12191998"/>
              <a:gd name="connsiteY54" fmla="*/ 991030 h 6858000"/>
              <a:gd name="connsiteX55" fmla="*/ 1177255 w 12191998"/>
              <a:gd name="connsiteY55" fmla="*/ 991030 h 6858000"/>
              <a:gd name="connsiteX56" fmla="*/ 1177255 w 12191998"/>
              <a:gd name="connsiteY56" fmla="*/ 1122985 h 6858000"/>
              <a:gd name="connsiteX57" fmla="*/ 1193742 w 12191998"/>
              <a:gd name="connsiteY57" fmla="*/ 1122985 h 6858000"/>
              <a:gd name="connsiteX58" fmla="*/ 1193742 w 12191998"/>
              <a:gd name="connsiteY58" fmla="*/ 1031190 h 6858000"/>
              <a:gd name="connsiteX59" fmla="*/ 1239903 w 12191998"/>
              <a:gd name="connsiteY59" fmla="*/ 1004143 h 6858000"/>
              <a:gd name="connsiteX60" fmla="*/ 1274524 w 12191998"/>
              <a:gd name="connsiteY60" fmla="*/ 1021355 h 6858000"/>
              <a:gd name="connsiteX61" fmla="*/ 1281943 w 12191998"/>
              <a:gd name="connsiteY61" fmla="*/ 1054139 h 6858000"/>
              <a:gd name="connsiteX62" fmla="*/ 1281943 w 12191998"/>
              <a:gd name="connsiteY62" fmla="*/ 1122985 h 6858000"/>
              <a:gd name="connsiteX63" fmla="*/ 1298429 w 12191998"/>
              <a:gd name="connsiteY63" fmla="*/ 1122985 h 6858000"/>
              <a:gd name="connsiteX64" fmla="*/ 1298429 w 12191998"/>
              <a:gd name="connsiteY64" fmla="*/ 1052500 h 6858000"/>
              <a:gd name="connsiteX65" fmla="*/ 1286889 w 12191998"/>
              <a:gd name="connsiteY65" fmla="*/ 1010700 h 6858000"/>
              <a:gd name="connsiteX66" fmla="*/ 1239903 w 12191998"/>
              <a:gd name="connsiteY66" fmla="*/ 988571 h 6858000"/>
              <a:gd name="connsiteX67" fmla="*/ 2200381 w 12191998"/>
              <a:gd name="connsiteY67" fmla="*/ 955229 h 6858000"/>
              <a:gd name="connsiteX68" fmla="*/ 2200381 w 12191998"/>
              <a:gd name="connsiteY68" fmla="*/ 991230 h 6858000"/>
              <a:gd name="connsiteX69" fmla="*/ 2163406 w 12191998"/>
              <a:gd name="connsiteY69" fmla="*/ 991230 h 6858000"/>
              <a:gd name="connsiteX70" fmla="*/ 2163406 w 12191998"/>
              <a:gd name="connsiteY70" fmla="*/ 1006776 h 6858000"/>
              <a:gd name="connsiteX71" fmla="*/ 2200381 w 12191998"/>
              <a:gd name="connsiteY71" fmla="*/ 1006776 h 6858000"/>
              <a:gd name="connsiteX72" fmla="*/ 2200381 w 12191998"/>
              <a:gd name="connsiteY72" fmla="*/ 1078779 h 6858000"/>
              <a:gd name="connsiteX73" fmla="*/ 2209419 w 12191998"/>
              <a:gd name="connsiteY73" fmla="*/ 1110689 h 6858000"/>
              <a:gd name="connsiteX74" fmla="*/ 2244750 w 12191998"/>
              <a:gd name="connsiteY74" fmla="*/ 1125417 h 6858000"/>
              <a:gd name="connsiteX75" fmla="*/ 2261183 w 12191998"/>
              <a:gd name="connsiteY75" fmla="*/ 1123781 h 6858000"/>
              <a:gd name="connsiteX76" fmla="*/ 2258718 w 12191998"/>
              <a:gd name="connsiteY76" fmla="*/ 1108235 h 6858000"/>
              <a:gd name="connsiteX77" fmla="*/ 2244750 w 12191998"/>
              <a:gd name="connsiteY77" fmla="*/ 1109871 h 6858000"/>
              <a:gd name="connsiteX78" fmla="*/ 2222565 w 12191998"/>
              <a:gd name="connsiteY78" fmla="*/ 1100871 h 6858000"/>
              <a:gd name="connsiteX79" fmla="*/ 2216814 w 12191998"/>
              <a:gd name="connsiteY79" fmla="*/ 1078779 h 6858000"/>
              <a:gd name="connsiteX80" fmla="*/ 2216814 w 12191998"/>
              <a:gd name="connsiteY80" fmla="*/ 1006776 h 6858000"/>
              <a:gd name="connsiteX81" fmla="*/ 2261183 w 12191998"/>
              <a:gd name="connsiteY81" fmla="*/ 1006776 h 6858000"/>
              <a:gd name="connsiteX82" fmla="*/ 2261183 w 12191998"/>
              <a:gd name="connsiteY82" fmla="*/ 991230 h 6858000"/>
              <a:gd name="connsiteX83" fmla="*/ 2216814 w 12191998"/>
              <a:gd name="connsiteY83" fmla="*/ 991230 h 6858000"/>
              <a:gd name="connsiteX84" fmla="*/ 2216814 w 12191998"/>
              <a:gd name="connsiteY84" fmla="*/ 955229 h 6858000"/>
              <a:gd name="connsiteX85" fmla="*/ 2200381 w 12191998"/>
              <a:gd name="connsiteY85" fmla="*/ 955229 h 6858000"/>
              <a:gd name="connsiteX86" fmla="*/ 1717170 w 12191998"/>
              <a:gd name="connsiteY86" fmla="*/ 955229 h 6858000"/>
              <a:gd name="connsiteX87" fmla="*/ 1717170 w 12191998"/>
              <a:gd name="connsiteY87" fmla="*/ 991230 h 6858000"/>
              <a:gd name="connsiteX88" fmla="*/ 1680110 w 12191998"/>
              <a:gd name="connsiteY88" fmla="*/ 991230 h 6858000"/>
              <a:gd name="connsiteX89" fmla="*/ 1680110 w 12191998"/>
              <a:gd name="connsiteY89" fmla="*/ 1006776 h 6858000"/>
              <a:gd name="connsiteX90" fmla="*/ 1717170 w 12191998"/>
              <a:gd name="connsiteY90" fmla="*/ 1006776 h 6858000"/>
              <a:gd name="connsiteX91" fmla="*/ 1717170 w 12191998"/>
              <a:gd name="connsiteY91" fmla="*/ 1078779 h 6858000"/>
              <a:gd name="connsiteX92" fmla="*/ 1726228 w 12191998"/>
              <a:gd name="connsiteY92" fmla="*/ 1110689 h 6858000"/>
              <a:gd name="connsiteX93" fmla="*/ 1761641 w 12191998"/>
              <a:gd name="connsiteY93" fmla="*/ 1125417 h 6858000"/>
              <a:gd name="connsiteX94" fmla="*/ 1778935 w 12191998"/>
              <a:gd name="connsiteY94" fmla="*/ 1123781 h 6858000"/>
              <a:gd name="connsiteX95" fmla="*/ 1775641 w 12191998"/>
              <a:gd name="connsiteY95" fmla="*/ 1108235 h 6858000"/>
              <a:gd name="connsiteX96" fmla="*/ 1761641 w 12191998"/>
              <a:gd name="connsiteY96" fmla="*/ 1109871 h 6858000"/>
              <a:gd name="connsiteX97" fmla="*/ 1739405 w 12191998"/>
              <a:gd name="connsiteY97" fmla="*/ 1100870 h 6858000"/>
              <a:gd name="connsiteX98" fmla="*/ 1733640 w 12191998"/>
              <a:gd name="connsiteY98" fmla="*/ 1078779 h 6858000"/>
              <a:gd name="connsiteX99" fmla="*/ 1733640 w 12191998"/>
              <a:gd name="connsiteY99" fmla="*/ 1006776 h 6858000"/>
              <a:gd name="connsiteX100" fmla="*/ 1778935 w 12191998"/>
              <a:gd name="connsiteY100" fmla="*/ 1006776 h 6858000"/>
              <a:gd name="connsiteX101" fmla="*/ 1778935 w 12191998"/>
              <a:gd name="connsiteY101" fmla="*/ 991230 h 6858000"/>
              <a:gd name="connsiteX102" fmla="*/ 1733640 w 12191998"/>
              <a:gd name="connsiteY102" fmla="*/ 991230 h 6858000"/>
              <a:gd name="connsiteX103" fmla="*/ 1733640 w 12191998"/>
              <a:gd name="connsiteY103" fmla="*/ 955229 h 6858000"/>
              <a:gd name="connsiteX104" fmla="*/ 1717170 w 12191998"/>
              <a:gd name="connsiteY104" fmla="*/ 955229 h 6858000"/>
              <a:gd name="connsiteX105" fmla="*/ 1512186 w 12191998"/>
              <a:gd name="connsiteY105" fmla="*/ 955228 h 6858000"/>
              <a:gd name="connsiteX106" fmla="*/ 1512186 w 12191998"/>
              <a:gd name="connsiteY106" fmla="*/ 991230 h 6858000"/>
              <a:gd name="connsiteX107" fmla="*/ 1475127 w 12191998"/>
              <a:gd name="connsiteY107" fmla="*/ 991230 h 6858000"/>
              <a:gd name="connsiteX108" fmla="*/ 1475127 w 12191998"/>
              <a:gd name="connsiteY108" fmla="*/ 1006776 h 6858000"/>
              <a:gd name="connsiteX109" fmla="*/ 1512186 w 12191998"/>
              <a:gd name="connsiteY109" fmla="*/ 1006776 h 6858000"/>
              <a:gd name="connsiteX110" fmla="*/ 1512186 w 12191998"/>
              <a:gd name="connsiteY110" fmla="*/ 1078779 h 6858000"/>
              <a:gd name="connsiteX111" fmla="*/ 1521245 w 12191998"/>
              <a:gd name="connsiteY111" fmla="*/ 1110689 h 6858000"/>
              <a:gd name="connsiteX112" fmla="*/ 1556657 w 12191998"/>
              <a:gd name="connsiteY112" fmla="*/ 1125417 h 6858000"/>
              <a:gd name="connsiteX113" fmla="*/ 1573952 w 12191998"/>
              <a:gd name="connsiteY113" fmla="*/ 1123780 h 6858000"/>
              <a:gd name="connsiteX114" fmla="*/ 1570658 w 12191998"/>
              <a:gd name="connsiteY114" fmla="*/ 1108234 h 6858000"/>
              <a:gd name="connsiteX115" fmla="*/ 1556657 w 12191998"/>
              <a:gd name="connsiteY115" fmla="*/ 1109870 h 6858000"/>
              <a:gd name="connsiteX116" fmla="*/ 1534422 w 12191998"/>
              <a:gd name="connsiteY116" fmla="*/ 1100870 h 6858000"/>
              <a:gd name="connsiteX117" fmla="*/ 1528657 w 12191998"/>
              <a:gd name="connsiteY117" fmla="*/ 1078779 h 6858000"/>
              <a:gd name="connsiteX118" fmla="*/ 1528657 w 12191998"/>
              <a:gd name="connsiteY118" fmla="*/ 1006776 h 6858000"/>
              <a:gd name="connsiteX119" fmla="*/ 1573952 w 12191998"/>
              <a:gd name="connsiteY119" fmla="*/ 1006776 h 6858000"/>
              <a:gd name="connsiteX120" fmla="*/ 1573952 w 12191998"/>
              <a:gd name="connsiteY120" fmla="*/ 991230 h 6858000"/>
              <a:gd name="connsiteX121" fmla="*/ 1528657 w 12191998"/>
              <a:gd name="connsiteY121" fmla="*/ 991230 h 6858000"/>
              <a:gd name="connsiteX122" fmla="*/ 1528657 w 12191998"/>
              <a:gd name="connsiteY122" fmla="*/ 955228 h 6858000"/>
              <a:gd name="connsiteX123" fmla="*/ 1512186 w 12191998"/>
              <a:gd name="connsiteY123" fmla="*/ 955228 h 6858000"/>
              <a:gd name="connsiteX124" fmla="*/ 1629999 w 12191998"/>
              <a:gd name="connsiteY124" fmla="*/ 930568 h 6858000"/>
              <a:gd name="connsiteX125" fmla="*/ 1615158 w 12191998"/>
              <a:gd name="connsiteY125" fmla="*/ 945330 h 6858000"/>
              <a:gd name="connsiteX126" fmla="*/ 1629999 w 12191998"/>
              <a:gd name="connsiteY126" fmla="*/ 960092 h 6858000"/>
              <a:gd name="connsiteX127" fmla="*/ 1644840 w 12191998"/>
              <a:gd name="connsiteY127" fmla="*/ 945330 h 6858000"/>
              <a:gd name="connsiteX128" fmla="*/ 1629999 w 12191998"/>
              <a:gd name="connsiteY128" fmla="*/ 930568 h 6858000"/>
              <a:gd name="connsiteX129" fmla="*/ 1097637 w 12191998"/>
              <a:gd name="connsiteY129" fmla="*/ 920843 h 6858000"/>
              <a:gd name="connsiteX130" fmla="*/ 1097637 w 12191998"/>
              <a:gd name="connsiteY130" fmla="*/ 1122985 h 6858000"/>
              <a:gd name="connsiteX131" fmla="*/ 1114748 w 12191998"/>
              <a:gd name="connsiteY131" fmla="*/ 1122985 h 6858000"/>
              <a:gd name="connsiteX132" fmla="*/ 1114748 w 12191998"/>
              <a:gd name="connsiteY132" fmla="*/ 920843 h 6858000"/>
              <a:gd name="connsiteX133" fmla="*/ 1971694 w 12191998"/>
              <a:gd name="connsiteY133" fmla="*/ 746140 h 6858000"/>
              <a:gd name="connsiteX134" fmla="*/ 2011122 w 12191998"/>
              <a:gd name="connsiteY134" fmla="*/ 746140 h 6858000"/>
              <a:gd name="connsiteX135" fmla="*/ 2036586 w 12191998"/>
              <a:gd name="connsiteY135" fmla="*/ 755149 h 6858000"/>
              <a:gd name="connsiteX136" fmla="*/ 2043979 w 12191998"/>
              <a:gd name="connsiteY136" fmla="*/ 773169 h 6858000"/>
              <a:gd name="connsiteX137" fmla="*/ 2036586 w 12191998"/>
              <a:gd name="connsiteY137" fmla="*/ 792007 h 6858000"/>
              <a:gd name="connsiteX138" fmla="*/ 2011122 w 12191998"/>
              <a:gd name="connsiteY138" fmla="*/ 801017 h 6858000"/>
              <a:gd name="connsiteX139" fmla="*/ 1971694 w 12191998"/>
              <a:gd name="connsiteY139" fmla="*/ 801017 h 6858000"/>
              <a:gd name="connsiteX140" fmla="*/ 1971694 w 12191998"/>
              <a:gd name="connsiteY140" fmla="*/ 746140 h 6858000"/>
              <a:gd name="connsiteX141" fmla="*/ 2187676 w 12191998"/>
              <a:gd name="connsiteY141" fmla="*/ 727383 h 6858000"/>
              <a:gd name="connsiteX142" fmla="*/ 2225215 w 12191998"/>
              <a:gd name="connsiteY142" fmla="*/ 765415 h 6858000"/>
              <a:gd name="connsiteX143" fmla="*/ 2187676 w 12191998"/>
              <a:gd name="connsiteY143" fmla="*/ 803447 h 6858000"/>
              <a:gd name="connsiteX144" fmla="*/ 2150136 w 12191998"/>
              <a:gd name="connsiteY144" fmla="*/ 765415 h 6858000"/>
              <a:gd name="connsiteX145" fmla="*/ 2187676 w 12191998"/>
              <a:gd name="connsiteY145" fmla="*/ 727383 h 6858000"/>
              <a:gd name="connsiteX146" fmla="*/ 1319032 w 12191998"/>
              <a:gd name="connsiteY146" fmla="*/ 727383 h 6858000"/>
              <a:gd name="connsiteX147" fmla="*/ 1356048 w 12191998"/>
              <a:gd name="connsiteY147" fmla="*/ 765415 h 6858000"/>
              <a:gd name="connsiteX148" fmla="*/ 1319032 w 12191998"/>
              <a:gd name="connsiteY148" fmla="*/ 803447 h 6858000"/>
              <a:gd name="connsiteX149" fmla="*/ 1282016 w 12191998"/>
              <a:gd name="connsiteY149" fmla="*/ 765415 h 6858000"/>
              <a:gd name="connsiteX150" fmla="*/ 1319032 w 12191998"/>
              <a:gd name="connsiteY150" fmla="*/ 727383 h 6858000"/>
              <a:gd name="connsiteX151" fmla="*/ 1610966 w 12191998"/>
              <a:gd name="connsiteY151" fmla="*/ 695430 h 6858000"/>
              <a:gd name="connsiteX152" fmla="*/ 1610966 w 12191998"/>
              <a:gd name="connsiteY152" fmla="*/ 835401 h 6858000"/>
              <a:gd name="connsiteX153" fmla="*/ 1649030 w 12191998"/>
              <a:gd name="connsiteY153" fmla="*/ 835401 h 6858000"/>
              <a:gd name="connsiteX154" fmla="*/ 1649030 w 12191998"/>
              <a:gd name="connsiteY154" fmla="*/ 695430 h 6858000"/>
              <a:gd name="connsiteX155" fmla="*/ 1427634 w 12191998"/>
              <a:gd name="connsiteY155" fmla="*/ 695430 h 6858000"/>
              <a:gd name="connsiteX156" fmla="*/ 1427634 w 12191998"/>
              <a:gd name="connsiteY156" fmla="*/ 770021 h 6858000"/>
              <a:gd name="connsiteX157" fmla="*/ 1441617 w 12191998"/>
              <a:gd name="connsiteY157" fmla="*/ 815923 h 6858000"/>
              <a:gd name="connsiteX158" fmla="*/ 1490146 w 12191998"/>
              <a:gd name="connsiteY158" fmla="*/ 838874 h 6858000"/>
              <a:gd name="connsiteX159" fmla="*/ 1527982 w 12191998"/>
              <a:gd name="connsiteY159" fmla="*/ 824120 h 6858000"/>
              <a:gd name="connsiteX160" fmla="*/ 1527982 w 12191998"/>
              <a:gd name="connsiteY160" fmla="*/ 835596 h 6858000"/>
              <a:gd name="connsiteX161" fmla="*/ 1564173 w 12191998"/>
              <a:gd name="connsiteY161" fmla="*/ 835596 h 6858000"/>
              <a:gd name="connsiteX162" fmla="*/ 1564173 w 12191998"/>
              <a:gd name="connsiteY162" fmla="*/ 695430 h 6858000"/>
              <a:gd name="connsiteX163" fmla="*/ 1526337 w 12191998"/>
              <a:gd name="connsiteY163" fmla="*/ 695430 h 6858000"/>
              <a:gd name="connsiteX164" fmla="*/ 1526337 w 12191998"/>
              <a:gd name="connsiteY164" fmla="*/ 786415 h 6858000"/>
              <a:gd name="connsiteX165" fmla="*/ 1493436 w 12191998"/>
              <a:gd name="connsiteY165" fmla="*/ 803628 h 6858000"/>
              <a:gd name="connsiteX166" fmla="*/ 1472051 w 12191998"/>
              <a:gd name="connsiteY166" fmla="*/ 795431 h 6858000"/>
              <a:gd name="connsiteX167" fmla="*/ 1465470 w 12191998"/>
              <a:gd name="connsiteY167" fmla="*/ 771661 h 6858000"/>
              <a:gd name="connsiteX168" fmla="*/ 1465470 w 12191998"/>
              <a:gd name="connsiteY168" fmla="*/ 695430 h 6858000"/>
              <a:gd name="connsiteX169" fmla="*/ 1427634 w 12191998"/>
              <a:gd name="connsiteY169" fmla="*/ 695430 h 6858000"/>
              <a:gd name="connsiteX170" fmla="*/ 2187676 w 12191998"/>
              <a:gd name="connsiteY170" fmla="*/ 692999 h 6858000"/>
              <a:gd name="connsiteX171" fmla="*/ 2113121 w 12191998"/>
              <a:gd name="connsiteY171" fmla="*/ 765936 h 6858000"/>
              <a:gd name="connsiteX172" fmla="*/ 2187676 w 12191998"/>
              <a:gd name="connsiteY172" fmla="*/ 838874 h 6858000"/>
              <a:gd name="connsiteX173" fmla="*/ 2262231 w 12191998"/>
              <a:gd name="connsiteY173" fmla="*/ 765936 h 6858000"/>
              <a:gd name="connsiteX174" fmla="*/ 2187676 w 12191998"/>
              <a:gd name="connsiteY174" fmla="*/ 692999 h 6858000"/>
              <a:gd name="connsiteX175" fmla="*/ 1742780 w 12191998"/>
              <a:gd name="connsiteY175" fmla="*/ 692999 h 6858000"/>
              <a:gd name="connsiteX176" fmla="*/ 1688441 w 12191998"/>
              <a:gd name="connsiteY176" fmla="*/ 736433 h 6858000"/>
              <a:gd name="connsiteX177" fmla="*/ 1756776 w 12191998"/>
              <a:gd name="connsiteY177" fmla="*/ 794619 h 6858000"/>
              <a:gd name="connsiteX178" fmla="*/ 1738663 w 12191998"/>
              <a:gd name="connsiteY178" fmla="*/ 806912 h 6858000"/>
              <a:gd name="connsiteX179" fmla="*/ 1699968 w 12191998"/>
              <a:gd name="connsiteY179" fmla="*/ 792980 h 6858000"/>
              <a:gd name="connsiteX180" fmla="*/ 1681855 w 12191998"/>
              <a:gd name="connsiteY180" fmla="*/ 820025 h 6858000"/>
              <a:gd name="connsiteX181" fmla="*/ 1738663 w 12191998"/>
              <a:gd name="connsiteY181" fmla="*/ 838874 h 6858000"/>
              <a:gd name="connsiteX182" fmla="*/ 1794648 w 12191998"/>
              <a:gd name="connsiteY182" fmla="*/ 795439 h 6858000"/>
              <a:gd name="connsiteX183" fmla="*/ 1726313 w 12191998"/>
              <a:gd name="connsiteY183" fmla="*/ 735614 h 6858000"/>
              <a:gd name="connsiteX184" fmla="*/ 1745249 w 12191998"/>
              <a:gd name="connsiteY184" fmla="*/ 724140 h 6858000"/>
              <a:gd name="connsiteX185" fmla="*/ 1772419 w 12191998"/>
              <a:gd name="connsiteY185" fmla="*/ 733975 h 6858000"/>
              <a:gd name="connsiteX186" fmla="*/ 1790531 w 12191998"/>
              <a:gd name="connsiteY186" fmla="*/ 706930 h 6858000"/>
              <a:gd name="connsiteX187" fmla="*/ 1742780 w 12191998"/>
              <a:gd name="connsiteY187" fmla="*/ 692999 h 6858000"/>
              <a:gd name="connsiteX188" fmla="*/ 1318858 w 12191998"/>
              <a:gd name="connsiteY188" fmla="*/ 692998 h 6858000"/>
              <a:gd name="connsiteX189" fmla="*/ 1243953 w 12191998"/>
              <a:gd name="connsiteY189" fmla="*/ 765936 h 6858000"/>
              <a:gd name="connsiteX190" fmla="*/ 1318858 w 12191998"/>
              <a:gd name="connsiteY190" fmla="*/ 838873 h 6858000"/>
              <a:gd name="connsiteX191" fmla="*/ 1393762 w 12191998"/>
              <a:gd name="connsiteY191" fmla="*/ 765936 h 6858000"/>
              <a:gd name="connsiteX192" fmla="*/ 1318858 w 12191998"/>
              <a:gd name="connsiteY192" fmla="*/ 692998 h 6858000"/>
              <a:gd name="connsiteX193" fmla="*/ 1971694 w 12191998"/>
              <a:gd name="connsiteY193" fmla="*/ 668339 h 6858000"/>
              <a:gd name="connsiteX194" fmla="*/ 1999693 w 12191998"/>
              <a:gd name="connsiteY194" fmla="*/ 668339 h 6858000"/>
              <a:gd name="connsiteX195" fmla="*/ 2021104 w 12191998"/>
              <a:gd name="connsiteY195" fmla="*/ 674893 h 6858000"/>
              <a:gd name="connsiteX196" fmla="*/ 2026868 w 12191998"/>
              <a:gd name="connsiteY196" fmla="*/ 689637 h 6858000"/>
              <a:gd name="connsiteX197" fmla="*/ 2021104 w 12191998"/>
              <a:gd name="connsiteY197" fmla="*/ 704382 h 6858000"/>
              <a:gd name="connsiteX198" fmla="*/ 1999693 w 12191998"/>
              <a:gd name="connsiteY198" fmla="*/ 711755 h 6858000"/>
              <a:gd name="connsiteX199" fmla="*/ 1971694 w 12191998"/>
              <a:gd name="connsiteY199" fmla="*/ 711755 h 6858000"/>
              <a:gd name="connsiteX200" fmla="*/ 1932234 w 12191998"/>
              <a:gd name="connsiteY200" fmla="*/ 633260 h 6858000"/>
              <a:gd name="connsiteX201" fmla="*/ 1932234 w 12191998"/>
              <a:gd name="connsiteY201" fmla="*/ 835402 h 6858000"/>
              <a:gd name="connsiteX202" fmla="*/ 2011945 w 12191998"/>
              <a:gd name="connsiteY202" fmla="*/ 835402 h 6858000"/>
              <a:gd name="connsiteX203" fmla="*/ 2064538 w 12191998"/>
              <a:gd name="connsiteY203" fmla="*/ 817397 h 6858000"/>
              <a:gd name="connsiteX204" fmla="*/ 2083439 w 12191998"/>
              <a:gd name="connsiteY204" fmla="*/ 774023 h 6858000"/>
              <a:gd name="connsiteX205" fmla="*/ 2053034 w 12191998"/>
              <a:gd name="connsiteY205" fmla="*/ 722464 h 6858000"/>
              <a:gd name="connsiteX206" fmla="*/ 2066182 w 12191998"/>
              <a:gd name="connsiteY206" fmla="*/ 688092 h 6858000"/>
              <a:gd name="connsiteX207" fmla="*/ 2047281 w 12191998"/>
              <a:gd name="connsiteY207" fmla="*/ 647991 h 6858000"/>
              <a:gd name="connsiteX208" fmla="*/ 2001262 w 12191998"/>
              <a:gd name="connsiteY208" fmla="*/ 633260 h 6858000"/>
              <a:gd name="connsiteX209" fmla="*/ 1097636 w 12191998"/>
              <a:gd name="connsiteY209" fmla="*/ 633259 h 6858000"/>
              <a:gd name="connsiteX210" fmla="*/ 1097636 w 12191998"/>
              <a:gd name="connsiteY210" fmla="*/ 835401 h 6858000"/>
              <a:gd name="connsiteX211" fmla="*/ 1222651 w 12191998"/>
              <a:gd name="connsiteY211" fmla="*/ 835401 h 6858000"/>
              <a:gd name="connsiteX212" fmla="*/ 1222651 w 12191998"/>
              <a:gd name="connsiteY212" fmla="*/ 801016 h 6858000"/>
              <a:gd name="connsiteX213" fmla="*/ 1137096 w 12191998"/>
              <a:gd name="connsiteY213" fmla="*/ 801016 h 6858000"/>
              <a:gd name="connsiteX214" fmla="*/ 1137096 w 12191998"/>
              <a:gd name="connsiteY214" fmla="*/ 633259 h 6858000"/>
              <a:gd name="connsiteX215" fmla="*/ 2375024 w 12191998"/>
              <a:gd name="connsiteY215" fmla="*/ 630829 h 6858000"/>
              <a:gd name="connsiteX216" fmla="*/ 2375024 w 12191998"/>
              <a:gd name="connsiteY216" fmla="*/ 835402 h 6858000"/>
              <a:gd name="connsiteX217" fmla="*/ 2412738 w 12191998"/>
              <a:gd name="connsiteY217" fmla="*/ 835402 h 6858000"/>
              <a:gd name="connsiteX218" fmla="*/ 2412738 w 12191998"/>
              <a:gd name="connsiteY218" fmla="*/ 774968 h 6858000"/>
              <a:gd name="connsiteX219" fmla="*/ 2472801 w 12191998"/>
              <a:gd name="connsiteY219" fmla="*/ 835402 h 6858000"/>
              <a:gd name="connsiteX220" fmla="*/ 2523086 w 12191998"/>
              <a:gd name="connsiteY220" fmla="*/ 835402 h 6858000"/>
              <a:gd name="connsiteX221" fmla="*/ 2445563 w 12191998"/>
              <a:gd name="connsiteY221" fmla="*/ 758644 h 6858000"/>
              <a:gd name="connsiteX222" fmla="*/ 2514705 w 12191998"/>
              <a:gd name="connsiteY222" fmla="*/ 695431 h 6858000"/>
              <a:gd name="connsiteX223" fmla="*/ 2461277 w 12191998"/>
              <a:gd name="connsiteY223" fmla="*/ 695431 h 6858000"/>
              <a:gd name="connsiteX224" fmla="*/ 2412738 w 12191998"/>
              <a:gd name="connsiteY224" fmla="*/ 740583 h 6858000"/>
              <a:gd name="connsiteX225" fmla="*/ 2412738 w 12191998"/>
              <a:gd name="connsiteY225" fmla="*/ 630829 h 6858000"/>
              <a:gd name="connsiteX226" fmla="*/ 2296802 w 12191998"/>
              <a:gd name="connsiteY226" fmla="*/ 630829 h 6858000"/>
              <a:gd name="connsiteX227" fmla="*/ 2296802 w 12191998"/>
              <a:gd name="connsiteY227" fmla="*/ 835402 h 6858000"/>
              <a:gd name="connsiteX228" fmla="*/ 2334516 w 12191998"/>
              <a:gd name="connsiteY228" fmla="*/ 835402 h 6858000"/>
              <a:gd name="connsiteX229" fmla="*/ 2334516 w 12191998"/>
              <a:gd name="connsiteY229" fmla="*/ 630829 h 6858000"/>
              <a:gd name="connsiteX230" fmla="*/ 1629998 w 12191998"/>
              <a:gd name="connsiteY230" fmla="*/ 621797 h 6858000"/>
              <a:gd name="connsiteX231" fmla="*/ 1605379 w 12191998"/>
              <a:gd name="connsiteY231" fmla="*/ 645936 h 6858000"/>
              <a:gd name="connsiteX232" fmla="*/ 1629998 w 12191998"/>
              <a:gd name="connsiteY232" fmla="*/ 670075 h 6858000"/>
              <a:gd name="connsiteX233" fmla="*/ 1654617 w 12191998"/>
              <a:gd name="connsiteY233" fmla="*/ 645936 h 6858000"/>
              <a:gd name="connsiteX234" fmla="*/ 1629998 w 12191998"/>
              <a:gd name="connsiteY234" fmla="*/ 621797 h 6858000"/>
              <a:gd name="connsiteX235" fmla="*/ 455374 w 12191998"/>
              <a:gd name="connsiteY235" fmla="*/ 326575 h 6858000"/>
              <a:gd name="connsiteX236" fmla="*/ 439737 w 12191998"/>
              <a:gd name="connsiteY236" fmla="*/ 342145 h 6858000"/>
              <a:gd name="connsiteX237" fmla="*/ 439737 w 12191998"/>
              <a:gd name="connsiteY237" fmla="*/ 878886 h 6858000"/>
              <a:gd name="connsiteX238" fmla="*/ 686624 w 12191998"/>
              <a:gd name="connsiteY238" fmla="*/ 1124723 h 6858000"/>
              <a:gd name="connsiteX239" fmla="*/ 933512 w 12191998"/>
              <a:gd name="connsiteY239" fmla="*/ 878886 h 6858000"/>
              <a:gd name="connsiteX240" fmla="*/ 933512 w 12191998"/>
              <a:gd name="connsiteY240" fmla="*/ 763343 h 6858000"/>
              <a:gd name="connsiteX241" fmla="*/ 802661 w 12191998"/>
              <a:gd name="connsiteY241" fmla="*/ 632231 h 6858000"/>
              <a:gd name="connsiteX242" fmla="*/ 670988 w 12191998"/>
              <a:gd name="connsiteY242" fmla="*/ 763343 h 6858000"/>
              <a:gd name="connsiteX243" fmla="*/ 670988 w 12191998"/>
              <a:gd name="connsiteY243" fmla="*/ 904289 h 6858000"/>
              <a:gd name="connsiteX244" fmla="*/ 686624 w 12191998"/>
              <a:gd name="connsiteY244" fmla="*/ 919859 h 6858000"/>
              <a:gd name="connsiteX245" fmla="*/ 702261 w 12191998"/>
              <a:gd name="connsiteY245" fmla="*/ 904289 h 6858000"/>
              <a:gd name="connsiteX246" fmla="*/ 702261 w 12191998"/>
              <a:gd name="connsiteY246" fmla="*/ 763343 h 6858000"/>
              <a:gd name="connsiteX247" fmla="*/ 802661 w 12191998"/>
              <a:gd name="connsiteY247" fmla="*/ 663370 h 6858000"/>
              <a:gd name="connsiteX248" fmla="*/ 903062 w 12191998"/>
              <a:gd name="connsiteY248" fmla="*/ 763343 h 6858000"/>
              <a:gd name="connsiteX249" fmla="*/ 903062 w 12191998"/>
              <a:gd name="connsiteY249" fmla="*/ 878886 h 6858000"/>
              <a:gd name="connsiteX250" fmla="*/ 686624 w 12191998"/>
              <a:gd name="connsiteY250" fmla="*/ 1093583 h 6858000"/>
              <a:gd name="connsiteX251" fmla="*/ 470187 w 12191998"/>
              <a:gd name="connsiteY251" fmla="*/ 878886 h 6858000"/>
              <a:gd name="connsiteX252" fmla="*/ 470187 w 12191998"/>
              <a:gd name="connsiteY252" fmla="*/ 342145 h 6858000"/>
              <a:gd name="connsiteX253" fmla="*/ 455374 w 12191998"/>
              <a:gd name="connsiteY253" fmla="*/ 326575 h 6858000"/>
              <a:gd name="connsiteX254" fmla="*/ 4424361 w 12191998"/>
              <a:gd name="connsiteY254" fmla="*/ 0 h 6858000"/>
              <a:gd name="connsiteX255" fmla="*/ 12191998 w 12191998"/>
              <a:gd name="connsiteY255" fmla="*/ 0 h 6858000"/>
              <a:gd name="connsiteX256" fmla="*/ 12191998 w 12191998"/>
              <a:gd name="connsiteY256" fmla="*/ 6858000 h 6858000"/>
              <a:gd name="connsiteX257" fmla="*/ 4965699 w 12191998"/>
              <a:gd name="connsiteY257" fmla="*/ 6858000 h 6858000"/>
              <a:gd name="connsiteX258" fmla="*/ 4424361 w 12191998"/>
              <a:gd name="connsiteY258" fmla="*/ 6858000 h 6858000"/>
              <a:gd name="connsiteX259" fmla="*/ 0 w 12191998"/>
              <a:gd name="connsiteY259" fmla="*/ 6858000 h 6858000"/>
              <a:gd name="connsiteX260" fmla="*/ 0 w 12191998"/>
              <a:gd name="connsiteY260" fmla="*/ 2 h 6858000"/>
              <a:gd name="connsiteX261" fmla="*/ 4424361 w 12191998"/>
              <a:gd name="connsiteY261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12191998" h="6858000">
                <a:moveTo>
                  <a:pt x="686799" y="1006632"/>
                </a:moveTo>
                <a:cubicBezTo>
                  <a:pt x="672238" y="1006632"/>
                  <a:pt x="660434" y="1018372"/>
                  <a:pt x="660434" y="1032855"/>
                </a:cubicBezTo>
                <a:cubicBezTo>
                  <a:pt x="660434" y="1047338"/>
                  <a:pt x="672238" y="1059078"/>
                  <a:pt x="686799" y="1059078"/>
                </a:cubicBezTo>
                <a:cubicBezTo>
                  <a:pt x="701360" y="1059078"/>
                  <a:pt x="713164" y="1047338"/>
                  <a:pt x="713164" y="1032855"/>
                </a:cubicBezTo>
                <a:cubicBezTo>
                  <a:pt x="713164" y="1018372"/>
                  <a:pt x="701360" y="1006632"/>
                  <a:pt x="686799" y="1006632"/>
                </a:cubicBezTo>
                <a:close/>
                <a:moveTo>
                  <a:pt x="2002774" y="991003"/>
                </a:moveTo>
                <a:cubicBezTo>
                  <a:pt x="2002774" y="1061488"/>
                  <a:pt x="2002774" y="1061488"/>
                  <a:pt x="2002774" y="1061488"/>
                </a:cubicBezTo>
                <a:cubicBezTo>
                  <a:pt x="2002774" y="1078700"/>
                  <a:pt x="2006072" y="1089355"/>
                  <a:pt x="2011019" y="1098370"/>
                </a:cubicBezTo>
                <a:cubicBezTo>
                  <a:pt x="2020089" y="1115582"/>
                  <a:pt x="2038228" y="1125417"/>
                  <a:pt x="2060490" y="1125417"/>
                </a:cubicBezTo>
                <a:cubicBezTo>
                  <a:pt x="2078629" y="1125417"/>
                  <a:pt x="2095943" y="1117221"/>
                  <a:pt x="2105011" y="1104927"/>
                </a:cubicBezTo>
                <a:lnTo>
                  <a:pt x="2105011" y="1122958"/>
                </a:lnTo>
                <a:cubicBezTo>
                  <a:pt x="2121501" y="1122958"/>
                  <a:pt x="2121501" y="1122958"/>
                  <a:pt x="2121501" y="1122958"/>
                </a:cubicBezTo>
                <a:cubicBezTo>
                  <a:pt x="2121501" y="991003"/>
                  <a:pt x="2121501" y="991003"/>
                  <a:pt x="2121501" y="991003"/>
                </a:cubicBezTo>
                <a:cubicBezTo>
                  <a:pt x="2104186" y="991003"/>
                  <a:pt x="2104186" y="991003"/>
                  <a:pt x="2104186" y="991003"/>
                </a:cubicBezTo>
                <a:cubicBezTo>
                  <a:pt x="2104186" y="1082798"/>
                  <a:pt x="2104186" y="1082798"/>
                  <a:pt x="2104186" y="1082798"/>
                </a:cubicBezTo>
                <a:cubicBezTo>
                  <a:pt x="2095943" y="1099190"/>
                  <a:pt x="2078629" y="1109845"/>
                  <a:pt x="2060490" y="1109845"/>
                </a:cubicBezTo>
                <a:cubicBezTo>
                  <a:pt x="2045649" y="1109845"/>
                  <a:pt x="2034105" y="1103288"/>
                  <a:pt x="2026685" y="1092633"/>
                </a:cubicBezTo>
                <a:cubicBezTo>
                  <a:pt x="2022562" y="1086077"/>
                  <a:pt x="2019264" y="1077061"/>
                  <a:pt x="2019264" y="1059030"/>
                </a:cubicBezTo>
                <a:cubicBezTo>
                  <a:pt x="2019264" y="991003"/>
                  <a:pt x="2019264" y="991003"/>
                  <a:pt x="2019264" y="991003"/>
                </a:cubicBezTo>
                <a:cubicBezTo>
                  <a:pt x="2002774" y="991003"/>
                  <a:pt x="2002774" y="991003"/>
                  <a:pt x="2002774" y="991003"/>
                </a:cubicBezTo>
                <a:close/>
                <a:moveTo>
                  <a:pt x="1826077" y="991003"/>
                </a:moveTo>
                <a:cubicBezTo>
                  <a:pt x="1826077" y="1061488"/>
                  <a:pt x="1826077" y="1061488"/>
                  <a:pt x="1826077" y="1061488"/>
                </a:cubicBezTo>
                <a:cubicBezTo>
                  <a:pt x="1826077" y="1078700"/>
                  <a:pt x="1828546" y="1089355"/>
                  <a:pt x="1833484" y="1098370"/>
                </a:cubicBezTo>
                <a:cubicBezTo>
                  <a:pt x="1843359" y="1115582"/>
                  <a:pt x="1861464" y="1125417"/>
                  <a:pt x="1883684" y="1125417"/>
                </a:cubicBezTo>
                <a:cubicBezTo>
                  <a:pt x="1901789" y="1125417"/>
                  <a:pt x="1919071" y="1117221"/>
                  <a:pt x="1928123" y="1104927"/>
                </a:cubicBezTo>
                <a:lnTo>
                  <a:pt x="1928123" y="1122958"/>
                </a:lnTo>
                <a:cubicBezTo>
                  <a:pt x="1943759" y="1122958"/>
                  <a:pt x="1943759" y="1122958"/>
                  <a:pt x="1943759" y="1122958"/>
                </a:cubicBezTo>
                <a:cubicBezTo>
                  <a:pt x="1943759" y="991003"/>
                  <a:pt x="1943759" y="991003"/>
                  <a:pt x="1943759" y="991003"/>
                </a:cubicBezTo>
                <a:cubicBezTo>
                  <a:pt x="1927300" y="991003"/>
                  <a:pt x="1927300" y="991003"/>
                  <a:pt x="1927300" y="991003"/>
                </a:cubicBezTo>
                <a:cubicBezTo>
                  <a:pt x="1927300" y="1082798"/>
                  <a:pt x="1927300" y="1082798"/>
                  <a:pt x="1927300" y="1082798"/>
                </a:cubicBezTo>
                <a:cubicBezTo>
                  <a:pt x="1919071" y="1099190"/>
                  <a:pt x="1901789" y="1109845"/>
                  <a:pt x="1883684" y="1109845"/>
                </a:cubicBezTo>
                <a:cubicBezTo>
                  <a:pt x="1868871" y="1109845"/>
                  <a:pt x="1857349" y="1103288"/>
                  <a:pt x="1849943" y="1092633"/>
                </a:cubicBezTo>
                <a:cubicBezTo>
                  <a:pt x="1845828" y="1086077"/>
                  <a:pt x="1842536" y="1077061"/>
                  <a:pt x="1842536" y="1059030"/>
                </a:cubicBezTo>
                <a:cubicBezTo>
                  <a:pt x="1842536" y="991003"/>
                  <a:pt x="1842536" y="991003"/>
                  <a:pt x="1842536" y="991003"/>
                </a:cubicBezTo>
                <a:cubicBezTo>
                  <a:pt x="1826077" y="991003"/>
                  <a:pt x="1826077" y="991003"/>
                  <a:pt x="1826077" y="991003"/>
                </a:cubicBezTo>
                <a:close/>
                <a:moveTo>
                  <a:pt x="1621793" y="991002"/>
                </a:moveTo>
                <a:lnTo>
                  <a:pt x="1621793" y="1122986"/>
                </a:lnTo>
                <a:lnTo>
                  <a:pt x="1638206" y="1122986"/>
                </a:lnTo>
                <a:lnTo>
                  <a:pt x="1638206" y="991002"/>
                </a:lnTo>
                <a:close/>
                <a:moveTo>
                  <a:pt x="1392839" y="988571"/>
                </a:moveTo>
                <a:cubicBezTo>
                  <a:pt x="1370626" y="988571"/>
                  <a:pt x="1347590" y="1002501"/>
                  <a:pt x="1347590" y="1026265"/>
                </a:cubicBezTo>
                <a:cubicBezTo>
                  <a:pt x="1347590" y="1071334"/>
                  <a:pt x="1424102" y="1053307"/>
                  <a:pt x="1424102" y="1086903"/>
                </a:cubicBezTo>
                <a:cubicBezTo>
                  <a:pt x="1424102" y="1100833"/>
                  <a:pt x="1410116" y="1109847"/>
                  <a:pt x="1393662" y="1109847"/>
                </a:cubicBezTo>
                <a:cubicBezTo>
                  <a:pt x="1378853" y="1109847"/>
                  <a:pt x="1364867" y="1104111"/>
                  <a:pt x="1353349" y="1094278"/>
                </a:cubicBezTo>
                <a:lnTo>
                  <a:pt x="1343476" y="1106570"/>
                </a:lnTo>
                <a:cubicBezTo>
                  <a:pt x="1354994" y="1117222"/>
                  <a:pt x="1372271" y="1125416"/>
                  <a:pt x="1394484" y="1125416"/>
                </a:cubicBezTo>
                <a:cubicBezTo>
                  <a:pt x="1419988" y="1125416"/>
                  <a:pt x="1440556" y="1110667"/>
                  <a:pt x="1440556" y="1086084"/>
                </a:cubicBezTo>
                <a:cubicBezTo>
                  <a:pt x="1440556" y="1040195"/>
                  <a:pt x="1364044" y="1055765"/>
                  <a:pt x="1364044" y="1026265"/>
                </a:cubicBezTo>
                <a:cubicBezTo>
                  <a:pt x="1364044" y="1010696"/>
                  <a:pt x="1379675" y="1004140"/>
                  <a:pt x="1393662" y="1004140"/>
                </a:cubicBezTo>
                <a:cubicBezTo>
                  <a:pt x="1406825" y="1004140"/>
                  <a:pt x="1415052" y="1007418"/>
                  <a:pt x="1426569" y="1014793"/>
                </a:cubicBezTo>
                <a:cubicBezTo>
                  <a:pt x="1435619" y="1000863"/>
                  <a:pt x="1435619" y="1000863"/>
                  <a:pt x="1435619" y="1000863"/>
                </a:cubicBezTo>
                <a:cubicBezTo>
                  <a:pt x="1425747" y="994307"/>
                  <a:pt x="1410938" y="988571"/>
                  <a:pt x="1392839" y="988571"/>
                </a:cubicBezTo>
                <a:close/>
                <a:moveTo>
                  <a:pt x="1239903" y="988571"/>
                </a:moveTo>
                <a:cubicBezTo>
                  <a:pt x="1220944" y="988571"/>
                  <a:pt x="1203633" y="995128"/>
                  <a:pt x="1192917" y="1009881"/>
                </a:cubicBezTo>
                <a:lnTo>
                  <a:pt x="1192917" y="991030"/>
                </a:lnTo>
                <a:cubicBezTo>
                  <a:pt x="1177255" y="991030"/>
                  <a:pt x="1177255" y="991030"/>
                  <a:pt x="1177255" y="991030"/>
                </a:cubicBezTo>
                <a:cubicBezTo>
                  <a:pt x="1177255" y="1122985"/>
                  <a:pt x="1177255" y="1122985"/>
                  <a:pt x="1177255" y="1122985"/>
                </a:cubicBezTo>
                <a:cubicBezTo>
                  <a:pt x="1193742" y="1122985"/>
                  <a:pt x="1193742" y="1122985"/>
                  <a:pt x="1193742" y="1122985"/>
                </a:cubicBezTo>
                <a:cubicBezTo>
                  <a:pt x="1193742" y="1031190"/>
                  <a:pt x="1193742" y="1031190"/>
                  <a:pt x="1193742" y="1031190"/>
                </a:cubicBezTo>
                <a:cubicBezTo>
                  <a:pt x="1203633" y="1013979"/>
                  <a:pt x="1220120" y="1004143"/>
                  <a:pt x="1239903" y="1004143"/>
                </a:cubicBezTo>
                <a:cubicBezTo>
                  <a:pt x="1253917" y="1004143"/>
                  <a:pt x="1266281" y="1010700"/>
                  <a:pt x="1274524" y="1021355"/>
                </a:cubicBezTo>
                <a:cubicBezTo>
                  <a:pt x="1278646" y="1027912"/>
                  <a:pt x="1281943" y="1036108"/>
                  <a:pt x="1281943" y="1054139"/>
                </a:cubicBezTo>
                <a:cubicBezTo>
                  <a:pt x="1281943" y="1122985"/>
                  <a:pt x="1281943" y="1122985"/>
                  <a:pt x="1281943" y="1122985"/>
                </a:cubicBezTo>
                <a:cubicBezTo>
                  <a:pt x="1298429" y="1122985"/>
                  <a:pt x="1298429" y="1122985"/>
                  <a:pt x="1298429" y="1122985"/>
                </a:cubicBezTo>
                <a:cubicBezTo>
                  <a:pt x="1298429" y="1052500"/>
                  <a:pt x="1298429" y="1052500"/>
                  <a:pt x="1298429" y="1052500"/>
                </a:cubicBezTo>
                <a:cubicBezTo>
                  <a:pt x="1298429" y="1031190"/>
                  <a:pt x="1294308" y="1019716"/>
                  <a:pt x="1286889" y="1010700"/>
                </a:cubicBezTo>
                <a:cubicBezTo>
                  <a:pt x="1276173" y="995947"/>
                  <a:pt x="1258862" y="988571"/>
                  <a:pt x="1239903" y="988571"/>
                </a:cubicBezTo>
                <a:close/>
                <a:moveTo>
                  <a:pt x="2200381" y="955229"/>
                </a:moveTo>
                <a:cubicBezTo>
                  <a:pt x="2200381" y="991230"/>
                  <a:pt x="2200381" y="991230"/>
                  <a:pt x="2200381" y="991230"/>
                </a:cubicBezTo>
                <a:cubicBezTo>
                  <a:pt x="2163406" y="991230"/>
                  <a:pt x="2163406" y="991230"/>
                  <a:pt x="2163406" y="991230"/>
                </a:cubicBezTo>
                <a:cubicBezTo>
                  <a:pt x="2163406" y="1006776"/>
                  <a:pt x="2163406" y="1006776"/>
                  <a:pt x="2163406" y="1006776"/>
                </a:cubicBezTo>
                <a:cubicBezTo>
                  <a:pt x="2200381" y="1006776"/>
                  <a:pt x="2200381" y="1006776"/>
                  <a:pt x="2200381" y="1006776"/>
                </a:cubicBezTo>
                <a:cubicBezTo>
                  <a:pt x="2200381" y="1078779"/>
                  <a:pt x="2200381" y="1078779"/>
                  <a:pt x="2200381" y="1078779"/>
                </a:cubicBezTo>
                <a:cubicBezTo>
                  <a:pt x="2200381" y="1094325"/>
                  <a:pt x="2203667" y="1103325"/>
                  <a:pt x="2209419" y="1110689"/>
                </a:cubicBezTo>
                <a:cubicBezTo>
                  <a:pt x="2218457" y="1122144"/>
                  <a:pt x="2232425" y="1125417"/>
                  <a:pt x="2244750" y="1125417"/>
                </a:cubicBezTo>
                <a:cubicBezTo>
                  <a:pt x="2249680" y="1125417"/>
                  <a:pt x="2257075" y="1124599"/>
                  <a:pt x="2261183" y="1123781"/>
                </a:cubicBezTo>
                <a:cubicBezTo>
                  <a:pt x="2258718" y="1108235"/>
                  <a:pt x="2258718" y="1108235"/>
                  <a:pt x="2258718" y="1108235"/>
                </a:cubicBezTo>
                <a:cubicBezTo>
                  <a:pt x="2253788" y="1109871"/>
                  <a:pt x="2248037" y="1109871"/>
                  <a:pt x="2244750" y="1109871"/>
                </a:cubicBezTo>
                <a:cubicBezTo>
                  <a:pt x="2234890" y="1109871"/>
                  <a:pt x="2226674" y="1106598"/>
                  <a:pt x="2222565" y="1100871"/>
                </a:cubicBezTo>
                <a:cubicBezTo>
                  <a:pt x="2219279" y="1096780"/>
                  <a:pt x="2216814" y="1091052"/>
                  <a:pt x="2216814" y="1078779"/>
                </a:cubicBezTo>
                <a:cubicBezTo>
                  <a:pt x="2216814" y="1006776"/>
                  <a:pt x="2216814" y="1006776"/>
                  <a:pt x="2216814" y="1006776"/>
                </a:cubicBezTo>
                <a:cubicBezTo>
                  <a:pt x="2261183" y="1006776"/>
                  <a:pt x="2261183" y="1006776"/>
                  <a:pt x="2261183" y="1006776"/>
                </a:cubicBezTo>
                <a:lnTo>
                  <a:pt x="2261183" y="991230"/>
                </a:lnTo>
                <a:cubicBezTo>
                  <a:pt x="2216814" y="991230"/>
                  <a:pt x="2216814" y="991230"/>
                  <a:pt x="2216814" y="991230"/>
                </a:cubicBezTo>
                <a:cubicBezTo>
                  <a:pt x="2216814" y="955229"/>
                  <a:pt x="2216814" y="955229"/>
                  <a:pt x="2216814" y="955229"/>
                </a:cubicBezTo>
                <a:cubicBezTo>
                  <a:pt x="2200381" y="955229"/>
                  <a:pt x="2200381" y="955229"/>
                  <a:pt x="2200381" y="955229"/>
                </a:cubicBezTo>
                <a:close/>
                <a:moveTo>
                  <a:pt x="1717170" y="955229"/>
                </a:moveTo>
                <a:cubicBezTo>
                  <a:pt x="1717170" y="991230"/>
                  <a:pt x="1717170" y="991230"/>
                  <a:pt x="1717170" y="991230"/>
                </a:cubicBezTo>
                <a:cubicBezTo>
                  <a:pt x="1680110" y="991230"/>
                  <a:pt x="1680110" y="991230"/>
                  <a:pt x="1680110" y="991230"/>
                </a:cubicBezTo>
                <a:cubicBezTo>
                  <a:pt x="1680110" y="1006776"/>
                  <a:pt x="1680110" y="1006776"/>
                  <a:pt x="1680110" y="1006776"/>
                </a:cubicBezTo>
                <a:cubicBezTo>
                  <a:pt x="1717170" y="1006776"/>
                  <a:pt x="1717170" y="1006776"/>
                  <a:pt x="1717170" y="1006776"/>
                </a:cubicBezTo>
                <a:cubicBezTo>
                  <a:pt x="1717170" y="1078779"/>
                  <a:pt x="1717170" y="1078779"/>
                  <a:pt x="1717170" y="1078779"/>
                </a:cubicBezTo>
                <a:cubicBezTo>
                  <a:pt x="1717170" y="1094325"/>
                  <a:pt x="1720464" y="1103325"/>
                  <a:pt x="1726228" y="1110689"/>
                </a:cubicBezTo>
                <a:cubicBezTo>
                  <a:pt x="1735287" y="1122144"/>
                  <a:pt x="1749287" y="1125417"/>
                  <a:pt x="1761641" y="1125417"/>
                </a:cubicBezTo>
                <a:cubicBezTo>
                  <a:pt x="1766582" y="1125417"/>
                  <a:pt x="1774817" y="1124599"/>
                  <a:pt x="1778935" y="1123781"/>
                </a:cubicBezTo>
                <a:cubicBezTo>
                  <a:pt x="1775641" y="1108235"/>
                  <a:pt x="1775641" y="1108235"/>
                  <a:pt x="1775641" y="1108235"/>
                </a:cubicBezTo>
                <a:cubicBezTo>
                  <a:pt x="1770700" y="1109871"/>
                  <a:pt x="1765758" y="1109871"/>
                  <a:pt x="1761641" y="1109871"/>
                </a:cubicBezTo>
                <a:cubicBezTo>
                  <a:pt x="1751758" y="1109871"/>
                  <a:pt x="1744346" y="1106598"/>
                  <a:pt x="1739405" y="1100870"/>
                </a:cubicBezTo>
                <a:cubicBezTo>
                  <a:pt x="1736111" y="1096780"/>
                  <a:pt x="1733640" y="1091052"/>
                  <a:pt x="1733640" y="1078779"/>
                </a:cubicBezTo>
                <a:cubicBezTo>
                  <a:pt x="1733640" y="1006776"/>
                  <a:pt x="1733640" y="1006776"/>
                  <a:pt x="1733640" y="1006776"/>
                </a:cubicBezTo>
                <a:cubicBezTo>
                  <a:pt x="1778935" y="1006776"/>
                  <a:pt x="1778935" y="1006776"/>
                  <a:pt x="1778935" y="1006776"/>
                </a:cubicBezTo>
                <a:lnTo>
                  <a:pt x="1778935" y="991230"/>
                </a:lnTo>
                <a:cubicBezTo>
                  <a:pt x="1733640" y="991230"/>
                  <a:pt x="1733640" y="991230"/>
                  <a:pt x="1733640" y="991230"/>
                </a:cubicBezTo>
                <a:cubicBezTo>
                  <a:pt x="1733640" y="955229"/>
                  <a:pt x="1733640" y="955229"/>
                  <a:pt x="1733640" y="955229"/>
                </a:cubicBezTo>
                <a:cubicBezTo>
                  <a:pt x="1717170" y="955229"/>
                  <a:pt x="1717170" y="955229"/>
                  <a:pt x="1717170" y="955229"/>
                </a:cubicBezTo>
                <a:close/>
                <a:moveTo>
                  <a:pt x="1512186" y="955228"/>
                </a:moveTo>
                <a:cubicBezTo>
                  <a:pt x="1512186" y="991230"/>
                  <a:pt x="1512186" y="991230"/>
                  <a:pt x="1512186" y="991230"/>
                </a:cubicBezTo>
                <a:cubicBezTo>
                  <a:pt x="1475127" y="991230"/>
                  <a:pt x="1475127" y="991230"/>
                  <a:pt x="1475127" y="991230"/>
                </a:cubicBezTo>
                <a:cubicBezTo>
                  <a:pt x="1475127" y="1006776"/>
                  <a:pt x="1475127" y="1006776"/>
                  <a:pt x="1475127" y="1006776"/>
                </a:cubicBezTo>
                <a:cubicBezTo>
                  <a:pt x="1512186" y="1006776"/>
                  <a:pt x="1512186" y="1006776"/>
                  <a:pt x="1512186" y="1006776"/>
                </a:cubicBezTo>
                <a:cubicBezTo>
                  <a:pt x="1512186" y="1078779"/>
                  <a:pt x="1512186" y="1078779"/>
                  <a:pt x="1512186" y="1078779"/>
                </a:cubicBezTo>
                <a:cubicBezTo>
                  <a:pt x="1512186" y="1094325"/>
                  <a:pt x="1515480" y="1103325"/>
                  <a:pt x="1521245" y="1110689"/>
                </a:cubicBezTo>
                <a:cubicBezTo>
                  <a:pt x="1530304" y="1122144"/>
                  <a:pt x="1544304" y="1125417"/>
                  <a:pt x="1556657" y="1125417"/>
                </a:cubicBezTo>
                <a:cubicBezTo>
                  <a:pt x="1561599" y="1125417"/>
                  <a:pt x="1569010" y="1124598"/>
                  <a:pt x="1573952" y="1123780"/>
                </a:cubicBezTo>
                <a:cubicBezTo>
                  <a:pt x="1570658" y="1108234"/>
                  <a:pt x="1570658" y="1108234"/>
                  <a:pt x="1570658" y="1108234"/>
                </a:cubicBezTo>
                <a:cubicBezTo>
                  <a:pt x="1565716" y="1109870"/>
                  <a:pt x="1559952" y="1109870"/>
                  <a:pt x="1556657" y="1109870"/>
                </a:cubicBezTo>
                <a:cubicBezTo>
                  <a:pt x="1546775" y="1109870"/>
                  <a:pt x="1539363" y="1106598"/>
                  <a:pt x="1534422" y="1100870"/>
                </a:cubicBezTo>
                <a:cubicBezTo>
                  <a:pt x="1531128" y="1096779"/>
                  <a:pt x="1528657" y="1091052"/>
                  <a:pt x="1528657" y="1078779"/>
                </a:cubicBezTo>
                <a:cubicBezTo>
                  <a:pt x="1528657" y="1006776"/>
                  <a:pt x="1528657" y="1006776"/>
                  <a:pt x="1528657" y="1006776"/>
                </a:cubicBezTo>
                <a:cubicBezTo>
                  <a:pt x="1573952" y="1006776"/>
                  <a:pt x="1573952" y="1006776"/>
                  <a:pt x="1573952" y="1006776"/>
                </a:cubicBezTo>
                <a:lnTo>
                  <a:pt x="1573952" y="991230"/>
                </a:lnTo>
                <a:cubicBezTo>
                  <a:pt x="1528657" y="991230"/>
                  <a:pt x="1528657" y="991230"/>
                  <a:pt x="1528657" y="991230"/>
                </a:cubicBezTo>
                <a:cubicBezTo>
                  <a:pt x="1528657" y="955228"/>
                  <a:pt x="1528657" y="955228"/>
                  <a:pt x="1528657" y="955228"/>
                </a:cubicBezTo>
                <a:cubicBezTo>
                  <a:pt x="1512186" y="955228"/>
                  <a:pt x="1512186" y="955228"/>
                  <a:pt x="1512186" y="955228"/>
                </a:cubicBezTo>
                <a:close/>
                <a:moveTo>
                  <a:pt x="1629999" y="930568"/>
                </a:moveTo>
                <a:cubicBezTo>
                  <a:pt x="1621803" y="930568"/>
                  <a:pt x="1615158" y="937177"/>
                  <a:pt x="1615158" y="945330"/>
                </a:cubicBezTo>
                <a:cubicBezTo>
                  <a:pt x="1615158" y="953483"/>
                  <a:pt x="1621803" y="960092"/>
                  <a:pt x="1629999" y="960092"/>
                </a:cubicBezTo>
                <a:cubicBezTo>
                  <a:pt x="1638195" y="960092"/>
                  <a:pt x="1644840" y="953483"/>
                  <a:pt x="1644840" y="945330"/>
                </a:cubicBezTo>
                <a:cubicBezTo>
                  <a:pt x="1644840" y="937177"/>
                  <a:pt x="1638195" y="930568"/>
                  <a:pt x="1629999" y="930568"/>
                </a:cubicBezTo>
                <a:close/>
                <a:moveTo>
                  <a:pt x="1097637" y="920843"/>
                </a:moveTo>
                <a:lnTo>
                  <a:pt x="1097637" y="1122985"/>
                </a:lnTo>
                <a:lnTo>
                  <a:pt x="1114748" y="1122985"/>
                </a:lnTo>
                <a:lnTo>
                  <a:pt x="1114748" y="920843"/>
                </a:lnTo>
                <a:close/>
                <a:moveTo>
                  <a:pt x="1971694" y="746140"/>
                </a:moveTo>
                <a:cubicBezTo>
                  <a:pt x="2011122" y="746140"/>
                  <a:pt x="2011122" y="746140"/>
                  <a:pt x="2011122" y="746140"/>
                </a:cubicBezTo>
                <a:cubicBezTo>
                  <a:pt x="2024265" y="746140"/>
                  <a:pt x="2031658" y="749416"/>
                  <a:pt x="2036586" y="755149"/>
                </a:cubicBezTo>
                <a:cubicBezTo>
                  <a:pt x="2041515" y="760064"/>
                  <a:pt x="2043979" y="766616"/>
                  <a:pt x="2043979" y="773169"/>
                </a:cubicBezTo>
                <a:cubicBezTo>
                  <a:pt x="2043979" y="780540"/>
                  <a:pt x="2041515" y="787093"/>
                  <a:pt x="2036586" y="792007"/>
                </a:cubicBezTo>
                <a:cubicBezTo>
                  <a:pt x="2031658" y="797741"/>
                  <a:pt x="2024265" y="801017"/>
                  <a:pt x="2011122" y="801017"/>
                </a:cubicBezTo>
                <a:lnTo>
                  <a:pt x="1971694" y="801017"/>
                </a:lnTo>
                <a:cubicBezTo>
                  <a:pt x="1971694" y="746140"/>
                  <a:pt x="1971694" y="746140"/>
                  <a:pt x="1971694" y="746140"/>
                </a:cubicBezTo>
                <a:close/>
                <a:moveTo>
                  <a:pt x="2187676" y="727383"/>
                </a:moveTo>
                <a:cubicBezTo>
                  <a:pt x="2208408" y="727383"/>
                  <a:pt x="2225215" y="744411"/>
                  <a:pt x="2225215" y="765415"/>
                </a:cubicBezTo>
                <a:cubicBezTo>
                  <a:pt x="2225215" y="786420"/>
                  <a:pt x="2208408" y="803447"/>
                  <a:pt x="2187676" y="803447"/>
                </a:cubicBezTo>
                <a:cubicBezTo>
                  <a:pt x="2166943" y="803447"/>
                  <a:pt x="2150136" y="786420"/>
                  <a:pt x="2150136" y="765415"/>
                </a:cubicBezTo>
                <a:cubicBezTo>
                  <a:pt x="2150136" y="744411"/>
                  <a:pt x="2166943" y="727383"/>
                  <a:pt x="2187676" y="727383"/>
                </a:cubicBezTo>
                <a:close/>
                <a:moveTo>
                  <a:pt x="1319032" y="727383"/>
                </a:moveTo>
                <a:cubicBezTo>
                  <a:pt x="1339476" y="727383"/>
                  <a:pt x="1356048" y="744410"/>
                  <a:pt x="1356048" y="765415"/>
                </a:cubicBezTo>
                <a:cubicBezTo>
                  <a:pt x="1356048" y="786419"/>
                  <a:pt x="1339476" y="803447"/>
                  <a:pt x="1319032" y="803447"/>
                </a:cubicBezTo>
                <a:cubicBezTo>
                  <a:pt x="1298589" y="803447"/>
                  <a:pt x="1282016" y="786419"/>
                  <a:pt x="1282016" y="765415"/>
                </a:cubicBezTo>
                <a:cubicBezTo>
                  <a:pt x="1282016" y="744410"/>
                  <a:pt x="1298589" y="727383"/>
                  <a:pt x="1319032" y="727383"/>
                </a:cubicBezTo>
                <a:close/>
                <a:moveTo>
                  <a:pt x="1610966" y="695430"/>
                </a:moveTo>
                <a:lnTo>
                  <a:pt x="1610966" y="835401"/>
                </a:lnTo>
                <a:lnTo>
                  <a:pt x="1649030" y="835401"/>
                </a:lnTo>
                <a:lnTo>
                  <a:pt x="1649030" y="695430"/>
                </a:lnTo>
                <a:close/>
                <a:moveTo>
                  <a:pt x="1427634" y="695430"/>
                </a:moveTo>
                <a:cubicBezTo>
                  <a:pt x="1427634" y="770021"/>
                  <a:pt x="1427634" y="770021"/>
                  <a:pt x="1427634" y="770021"/>
                </a:cubicBezTo>
                <a:cubicBezTo>
                  <a:pt x="1427634" y="790513"/>
                  <a:pt x="1432569" y="805267"/>
                  <a:pt x="1441617" y="815923"/>
                </a:cubicBezTo>
                <a:cubicBezTo>
                  <a:pt x="1453133" y="829858"/>
                  <a:pt x="1470405" y="838874"/>
                  <a:pt x="1490146" y="838874"/>
                </a:cubicBezTo>
                <a:cubicBezTo>
                  <a:pt x="1503307" y="838874"/>
                  <a:pt x="1516467" y="833956"/>
                  <a:pt x="1527982" y="824120"/>
                </a:cubicBezTo>
                <a:cubicBezTo>
                  <a:pt x="1527982" y="835596"/>
                  <a:pt x="1527982" y="835596"/>
                  <a:pt x="1527982" y="835596"/>
                </a:cubicBezTo>
                <a:cubicBezTo>
                  <a:pt x="1564173" y="835596"/>
                  <a:pt x="1564173" y="835596"/>
                  <a:pt x="1564173" y="835596"/>
                </a:cubicBezTo>
                <a:cubicBezTo>
                  <a:pt x="1564173" y="695430"/>
                  <a:pt x="1564173" y="695430"/>
                  <a:pt x="1564173" y="695430"/>
                </a:cubicBezTo>
                <a:lnTo>
                  <a:pt x="1526337" y="695430"/>
                </a:lnTo>
                <a:cubicBezTo>
                  <a:pt x="1526337" y="786415"/>
                  <a:pt x="1526337" y="786415"/>
                  <a:pt x="1526337" y="786415"/>
                </a:cubicBezTo>
                <a:cubicBezTo>
                  <a:pt x="1521402" y="792972"/>
                  <a:pt x="1509887" y="803628"/>
                  <a:pt x="1493436" y="803628"/>
                </a:cubicBezTo>
                <a:cubicBezTo>
                  <a:pt x="1486034" y="803628"/>
                  <a:pt x="1477808" y="801989"/>
                  <a:pt x="1472051" y="795431"/>
                </a:cubicBezTo>
                <a:cubicBezTo>
                  <a:pt x="1467938" y="790513"/>
                  <a:pt x="1465470" y="783956"/>
                  <a:pt x="1465470" y="771661"/>
                </a:cubicBezTo>
                <a:cubicBezTo>
                  <a:pt x="1465470" y="695430"/>
                  <a:pt x="1465470" y="695430"/>
                  <a:pt x="1465470" y="695430"/>
                </a:cubicBezTo>
                <a:cubicBezTo>
                  <a:pt x="1427634" y="695430"/>
                  <a:pt x="1427634" y="695430"/>
                  <a:pt x="1427634" y="695430"/>
                </a:cubicBezTo>
                <a:close/>
                <a:moveTo>
                  <a:pt x="2187676" y="692999"/>
                </a:moveTo>
                <a:cubicBezTo>
                  <a:pt x="2146500" y="692999"/>
                  <a:pt x="2113121" y="725654"/>
                  <a:pt x="2113121" y="765936"/>
                </a:cubicBezTo>
                <a:cubicBezTo>
                  <a:pt x="2113121" y="806218"/>
                  <a:pt x="2146500" y="838874"/>
                  <a:pt x="2187676" y="838874"/>
                </a:cubicBezTo>
                <a:cubicBezTo>
                  <a:pt x="2228852" y="838874"/>
                  <a:pt x="2262231" y="806218"/>
                  <a:pt x="2262231" y="765936"/>
                </a:cubicBezTo>
                <a:cubicBezTo>
                  <a:pt x="2262231" y="725654"/>
                  <a:pt x="2228852" y="692999"/>
                  <a:pt x="2187676" y="692999"/>
                </a:cubicBezTo>
                <a:close/>
                <a:moveTo>
                  <a:pt x="1742780" y="692999"/>
                </a:moveTo>
                <a:cubicBezTo>
                  <a:pt x="1714787" y="692999"/>
                  <a:pt x="1688441" y="709389"/>
                  <a:pt x="1688441" y="736433"/>
                </a:cubicBezTo>
                <a:cubicBezTo>
                  <a:pt x="1688441" y="781507"/>
                  <a:pt x="1756776" y="774131"/>
                  <a:pt x="1756776" y="794619"/>
                </a:cubicBezTo>
                <a:cubicBezTo>
                  <a:pt x="1756776" y="801995"/>
                  <a:pt x="1749366" y="806912"/>
                  <a:pt x="1738663" y="806912"/>
                </a:cubicBezTo>
                <a:cubicBezTo>
                  <a:pt x="1724667" y="806912"/>
                  <a:pt x="1709847" y="801995"/>
                  <a:pt x="1699968" y="792980"/>
                </a:cubicBezTo>
                <a:lnTo>
                  <a:pt x="1681855" y="820025"/>
                </a:lnTo>
                <a:cubicBezTo>
                  <a:pt x="1698321" y="832317"/>
                  <a:pt x="1718903" y="838874"/>
                  <a:pt x="1738663" y="838874"/>
                </a:cubicBezTo>
                <a:cubicBezTo>
                  <a:pt x="1768302" y="838874"/>
                  <a:pt x="1794648" y="822483"/>
                  <a:pt x="1794648" y="795439"/>
                </a:cubicBezTo>
                <a:cubicBezTo>
                  <a:pt x="1794648" y="747087"/>
                  <a:pt x="1726313" y="753643"/>
                  <a:pt x="1726313" y="735614"/>
                </a:cubicBezTo>
                <a:cubicBezTo>
                  <a:pt x="1726313" y="728238"/>
                  <a:pt x="1735370" y="724140"/>
                  <a:pt x="1745249" y="724140"/>
                </a:cubicBezTo>
                <a:cubicBezTo>
                  <a:pt x="1755952" y="724140"/>
                  <a:pt x="1765009" y="729058"/>
                  <a:pt x="1772419" y="733975"/>
                </a:cubicBezTo>
                <a:cubicBezTo>
                  <a:pt x="1790531" y="706930"/>
                  <a:pt x="1790531" y="706930"/>
                  <a:pt x="1790531" y="706930"/>
                </a:cubicBezTo>
                <a:cubicBezTo>
                  <a:pt x="1780652" y="699555"/>
                  <a:pt x="1760892" y="692999"/>
                  <a:pt x="1742780" y="692999"/>
                </a:cubicBezTo>
                <a:close/>
                <a:moveTo>
                  <a:pt x="1318858" y="692998"/>
                </a:moveTo>
                <a:cubicBezTo>
                  <a:pt x="1277489" y="692998"/>
                  <a:pt x="1243953" y="725653"/>
                  <a:pt x="1243953" y="765936"/>
                </a:cubicBezTo>
                <a:cubicBezTo>
                  <a:pt x="1243953" y="806218"/>
                  <a:pt x="1277489" y="838873"/>
                  <a:pt x="1318858" y="838873"/>
                </a:cubicBezTo>
                <a:cubicBezTo>
                  <a:pt x="1360226" y="838873"/>
                  <a:pt x="1393762" y="806218"/>
                  <a:pt x="1393762" y="765936"/>
                </a:cubicBezTo>
                <a:cubicBezTo>
                  <a:pt x="1393762" y="725653"/>
                  <a:pt x="1360226" y="692998"/>
                  <a:pt x="1318858" y="692998"/>
                </a:cubicBezTo>
                <a:close/>
                <a:moveTo>
                  <a:pt x="1971694" y="668339"/>
                </a:moveTo>
                <a:cubicBezTo>
                  <a:pt x="1999693" y="668339"/>
                  <a:pt x="1999693" y="668339"/>
                  <a:pt x="1999693" y="668339"/>
                </a:cubicBezTo>
                <a:cubicBezTo>
                  <a:pt x="2011222" y="668339"/>
                  <a:pt x="2016986" y="670797"/>
                  <a:pt x="2021104" y="674893"/>
                </a:cubicBezTo>
                <a:cubicBezTo>
                  <a:pt x="2024397" y="678988"/>
                  <a:pt x="2026868" y="683903"/>
                  <a:pt x="2026868" y="689637"/>
                </a:cubicBezTo>
                <a:cubicBezTo>
                  <a:pt x="2026868" y="695372"/>
                  <a:pt x="2024397" y="700287"/>
                  <a:pt x="2021104" y="704382"/>
                </a:cubicBezTo>
                <a:cubicBezTo>
                  <a:pt x="2016986" y="708478"/>
                  <a:pt x="2011222" y="711755"/>
                  <a:pt x="1999693" y="711755"/>
                </a:cubicBezTo>
                <a:cubicBezTo>
                  <a:pt x="1971694" y="711755"/>
                  <a:pt x="1971694" y="711755"/>
                  <a:pt x="1971694" y="711755"/>
                </a:cubicBezTo>
                <a:close/>
                <a:moveTo>
                  <a:pt x="1932234" y="633260"/>
                </a:moveTo>
                <a:cubicBezTo>
                  <a:pt x="1932234" y="835402"/>
                  <a:pt x="1932234" y="835402"/>
                  <a:pt x="1932234" y="835402"/>
                </a:cubicBezTo>
                <a:cubicBezTo>
                  <a:pt x="2011945" y="835402"/>
                  <a:pt x="2011945" y="835402"/>
                  <a:pt x="2011945" y="835402"/>
                </a:cubicBezTo>
                <a:cubicBezTo>
                  <a:pt x="2037420" y="835402"/>
                  <a:pt x="2053034" y="828854"/>
                  <a:pt x="2064538" y="817397"/>
                </a:cubicBezTo>
                <a:cubicBezTo>
                  <a:pt x="2076043" y="806758"/>
                  <a:pt x="2083439" y="791209"/>
                  <a:pt x="2083439" y="774023"/>
                </a:cubicBezTo>
                <a:cubicBezTo>
                  <a:pt x="2083439" y="751108"/>
                  <a:pt x="2071112" y="731466"/>
                  <a:pt x="2053034" y="722464"/>
                </a:cubicBezTo>
                <a:cubicBezTo>
                  <a:pt x="2059608" y="715099"/>
                  <a:pt x="2066182" y="702004"/>
                  <a:pt x="2066182" y="688092"/>
                </a:cubicBezTo>
                <a:cubicBezTo>
                  <a:pt x="2066182" y="671724"/>
                  <a:pt x="2057964" y="657811"/>
                  <a:pt x="2047281" y="647991"/>
                </a:cubicBezTo>
                <a:cubicBezTo>
                  <a:pt x="2037420" y="638988"/>
                  <a:pt x="2024272" y="633260"/>
                  <a:pt x="2001262" y="633260"/>
                </a:cubicBezTo>
                <a:close/>
                <a:moveTo>
                  <a:pt x="1097636" y="633259"/>
                </a:moveTo>
                <a:lnTo>
                  <a:pt x="1097636" y="835401"/>
                </a:lnTo>
                <a:lnTo>
                  <a:pt x="1222651" y="835401"/>
                </a:lnTo>
                <a:lnTo>
                  <a:pt x="1222651" y="801016"/>
                </a:lnTo>
                <a:lnTo>
                  <a:pt x="1137096" y="801016"/>
                </a:lnTo>
                <a:lnTo>
                  <a:pt x="1137096" y="633259"/>
                </a:lnTo>
                <a:close/>
                <a:moveTo>
                  <a:pt x="2375024" y="630829"/>
                </a:moveTo>
                <a:lnTo>
                  <a:pt x="2375024" y="835402"/>
                </a:lnTo>
                <a:lnTo>
                  <a:pt x="2412738" y="835402"/>
                </a:lnTo>
                <a:lnTo>
                  <a:pt x="2412738" y="774968"/>
                </a:lnTo>
                <a:lnTo>
                  <a:pt x="2472801" y="835402"/>
                </a:lnTo>
                <a:lnTo>
                  <a:pt x="2523086" y="835402"/>
                </a:lnTo>
                <a:lnTo>
                  <a:pt x="2445563" y="758644"/>
                </a:lnTo>
                <a:lnTo>
                  <a:pt x="2514705" y="695431"/>
                </a:lnTo>
                <a:lnTo>
                  <a:pt x="2461277" y="695431"/>
                </a:lnTo>
                <a:lnTo>
                  <a:pt x="2412738" y="740583"/>
                </a:lnTo>
                <a:lnTo>
                  <a:pt x="2412738" y="630829"/>
                </a:lnTo>
                <a:close/>
                <a:moveTo>
                  <a:pt x="2296802" y="630829"/>
                </a:moveTo>
                <a:lnTo>
                  <a:pt x="2296802" y="835402"/>
                </a:lnTo>
                <a:lnTo>
                  <a:pt x="2334516" y="835402"/>
                </a:lnTo>
                <a:lnTo>
                  <a:pt x="2334516" y="630829"/>
                </a:lnTo>
                <a:close/>
                <a:moveTo>
                  <a:pt x="1629998" y="621797"/>
                </a:moveTo>
                <a:cubicBezTo>
                  <a:pt x="1616401" y="621797"/>
                  <a:pt x="1605379" y="632604"/>
                  <a:pt x="1605379" y="645936"/>
                </a:cubicBezTo>
                <a:cubicBezTo>
                  <a:pt x="1605379" y="659269"/>
                  <a:pt x="1616401" y="670075"/>
                  <a:pt x="1629998" y="670075"/>
                </a:cubicBezTo>
                <a:cubicBezTo>
                  <a:pt x="1643595" y="670075"/>
                  <a:pt x="1654617" y="659269"/>
                  <a:pt x="1654617" y="645936"/>
                </a:cubicBezTo>
                <a:cubicBezTo>
                  <a:pt x="1654617" y="632604"/>
                  <a:pt x="1643595" y="621797"/>
                  <a:pt x="1629998" y="621797"/>
                </a:cubicBezTo>
                <a:close/>
                <a:moveTo>
                  <a:pt x="455374" y="326575"/>
                </a:moveTo>
                <a:cubicBezTo>
                  <a:pt x="446321" y="326575"/>
                  <a:pt x="439737" y="333950"/>
                  <a:pt x="439737" y="342145"/>
                </a:cubicBezTo>
                <a:cubicBezTo>
                  <a:pt x="439737" y="878886"/>
                  <a:pt x="439737" y="878886"/>
                  <a:pt x="439737" y="878886"/>
                </a:cubicBezTo>
                <a:cubicBezTo>
                  <a:pt x="439737" y="1014096"/>
                  <a:pt x="550014" y="1124723"/>
                  <a:pt x="686624" y="1124723"/>
                </a:cubicBezTo>
                <a:cubicBezTo>
                  <a:pt x="823235" y="1124723"/>
                  <a:pt x="933512" y="1014096"/>
                  <a:pt x="933512" y="878886"/>
                </a:cubicBezTo>
                <a:cubicBezTo>
                  <a:pt x="933512" y="763343"/>
                  <a:pt x="933512" y="763343"/>
                  <a:pt x="933512" y="763343"/>
                </a:cubicBezTo>
                <a:cubicBezTo>
                  <a:pt x="933512" y="691232"/>
                  <a:pt x="875081" y="632231"/>
                  <a:pt x="802661" y="632231"/>
                </a:cubicBezTo>
                <a:cubicBezTo>
                  <a:pt x="730241" y="632231"/>
                  <a:pt x="670988" y="691232"/>
                  <a:pt x="670988" y="763343"/>
                </a:cubicBezTo>
                <a:cubicBezTo>
                  <a:pt x="670988" y="904289"/>
                  <a:pt x="670988" y="904289"/>
                  <a:pt x="670988" y="904289"/>
                </a:cubicBezTo>
                <a:cubicBezTo>
                  <a:pt x="670988" y="913303"/>
                  <a:pt x="678395" y="919859"/>
                  <a:pt x="686624" y="919859"/>
                </a:cubicBezTo>
                <a:cubicBezTo>
                  <a:pt x="694854" y="919859"/>
                  <a:pt x="702261" y="913303"/>
                  <a:pt x="702261" y="904289"/>
                </a:cubicBezTo>
                <a:cubicBezTo>
                  <a:pt x="702261" y="763343"/>
                  <a:pt x="702261" y="763343"/>
                  <a:pt x="702261" y="763343"/>
                </a:cubicBezTo>
                <a:cubicBezTo>
                  <a:pt x="702261" y="708440"/>
                  <a:pt x="746700" y="663370"/>
                  <a:pt x="802661" y="663370"/>
                </a:cubicBezTo>
                <a:cubicBezTo>
                  <a:pt x="857799" y="663370"/>
                  <a:pt x="903062" y="708440"/>
                  <a:pt x="903062" y="763343"/>
                </a:cubicBezTo>
                <a:cubicBezTo>
                  <a:pt x="903062" y="878886"/>
                  <a:pt x="903062" y="878886"/>
                  <a:pt x="903062" y="878886"/>
                </a:cubicBezTo>
                <a:cubicBezTo>
                  <a:pt x="903062" y="997707"/>
                  <a:pt x="805953" y="1093583"/>
                  <a:pt x="686624" y="1093583"/>
                </a:cubicBezTo>
                <a:cubicBezTo>
                  <a:pt x="567296" y="1093583"/>
                  <a:pt x="470187" y="997707"/>
                  <a:pt x="470187" y="878886"/>
                </a:cubicBezTo>
                <a:cubicBezTo>
                  <a:pt x="470187" y="342145"/>
                  <a:pt x="470187" y="342145"/>
                  <a:pt x="470187" y="342145"/>
                </a:cubicBezTo>
                <a:cubicBezTo>
                  <a:pt x="470187" y="333950"/>
                  <a:pt x="463603" y="326575"/>
                  <a:pt x="455374" y="326575"/>
                </a:cubicBezTo>
                <a:close/>
                <a:moveTo>
                  <a:pt x="4424361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4965699" y="6858000"/>
                </a:lnTo>
                <a:lnTo>
                  <a:pt x="4424361" y="6858000"/>
                </a:lnTo>
                <a:lnTo>
                  <a:pt x="0" y="6858000"/>
                </a:lnTo>
                <a:lnTo>
                  <a:pt x="0" y="2"/>
                </a:lnTo>
                <a:lnTo>
                  <a:pt x="4424361" y="2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2000"/>
            </a:lvl1pPr>
          </a:lstStyle>
          <a:p>
            <a:pPr marL="0" lvl="0" indent="0">
              <a:buNone/>
            </a:pPr>
            <a:r>
              <a:rPr lang="en-GB" dirty="0"/>
              <a:t>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3F2F3B-4262-4BB6-81AC-13B97CCD2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6378" y="377630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6923E7-1FDD-459B-A61D-4366D4DD3A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6378" y="5396078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D30296-4AF6-4BC1-8020-5E7BAD361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6378" y="4947838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80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04FD187-F5BA-4C84-89DA-8FF71CE6F04C}"/>
              </a:ext>
            </a:extLst>
          </p:cNvPr>
          <p:cNvCxnSpPr>
            <a:cxnSpLocks/>
          </p:cNvCxnSpPr>
          <p:nvPr userDrawn="1"/>
        </p:nvCxnSpPr>
        <p:spPr>
          <a:xfrm>
            <a:off x="5746378" y="3429000"/>
            <a:ext cx="566569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12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full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AD7B2E-3DDD-44EC-A060-19685131D4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5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129F98F-30D5-4CF0-9954-7B44E8004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67" y="161361"/>
            <a:ext cx="2357715" cy="1129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3F2F3B-4262-4BB6-81AC-13B97CCD2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6378" y="377630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6923E7-1FDD-459B-A61D-4366D4DD3A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6378" y="5396078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D30296-4AF6-4BC1-8020-5E7BAD361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6378" y="4947838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80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04FD187-F5BA-4C84-89DA-8FF71CE6F04C}"/>
              </a:ext>
            </a:extLst>
          </p:cNvPr>
          <p:cNvCxnSpPr>
            <a:cxnSpLocks/>
          </p:cNvCxnSpPr>
          <p:nvPr userDrawn="1"/>
        </p:nvCxnSpPr>
        <p:spPr>
          <a:xfrm>
            <a:off x="5746378" y="3429000"/>
            <a:ext cx="566569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517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full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AD7B2E-3DDD-44EC-A060-19685131D4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2A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3F2F3B-4262-4BB6-81AC-13B97CCD2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6378" y="377630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6923E7-1FDD-459B-A61D-4366D4DD3A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6378" y="5396078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D30296-4AF6-4BC1-8020-5E7BAD361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6378" y="4947838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8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04FD187-F5BA-4C84-89DA-8FF71CE6F04C}"/>
              </a:ext>
            </a:extLst>
          </p:cNvPr>
          <p:cNvCxnSpPr>
            <a:cxnSpLocks/>
          </p:cNvCxnSpPr>
          <p:nvPr userDrawn="1"/>
        </p:nvCxnSpPr>
        <p:spPr>
          <a:xfrm>
            <a:off x="5746378" y="3429000"/>
            <a:ext cx="566569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C9E5D1-33B2-4EC0-8013-A0FA7F125B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261" y="68769"/>
            <a:ext cx="2357715" cy="11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86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FEE1FF8-3EB8-4629-B639-8EFED256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12" y="484094"/>
            <a:ext cx="8602474" cy="7363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558BD4-E00C-4995-942A-E721B7372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108" y="1688767"/>
            <a:ext cx="11305784" cy="43847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B2B72E9-FDB5-4798-A42C-094F4F0CD1D8}"/>
              </a:ext>
            </a:extLst>
          </p:cNvPr>
          <p:cNvSpPr txBox="1"/>
          <p:nvPr userDrawn="1"/>
        </p:nvSpPr>
        <p:spPr>
          <a:xfrm>
            <a:off x="11360615" y="6370612"/>
            <a:ext cx="50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FC9406-326F-4D96-A1F9-B890EBFC61C5}" type="slidenum">
              <a:rPr lang="en-GB" sz="1200" b="0" smtClean="0">
                <a:solidFill>
                  <a:schemeClr val="tx2"/>
                </a:solidFill>
                <a:latin typeface="+mj-lt"/>
              </a:rPr>
              <a:pPr algn="r"/>
              <a:t>‹nr.›</a:t>
            </a:fld>
            <a:endParaRPr lang="en-GB" sz="1200" b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4B02FD-CE46-42BA-A1F0-199B81111D1C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261" y="68769"/>
            <a:ext cx="2357715" cy="11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44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8" r:id="rId3"/>
    <p:sldLayoutId id="2147483671" r:id="rId4"/>
    <p:sldLayoutId id="2147483672" r:id="rId5"/>
    <p:sldLayoutId id="2147483673" r:id="rId6"/>
    <p:sldLayoutId id="2147483665" r:id="rId7"/>
    <p:sldLayoutId id="2147483660" r:id="rId8"/>
    <p:sldLayoutId id="2147483667" r:id="rId9"/>
    <p:sldLayoutId id="2147483666" r:id="rId10"/>
    <p:sldLayoutId id="2147483659" r:id="rId11"/>
    <p:sldLayoutId id="2147483655" r:id="rId12"/>
    <p:sldLayoutId id="2147483656" r:id="rId13"/>
    <p:sldLayoutId id="2147483657" r:id="rId14"/>
    <p:sldLayoutId id="2147483664" r:id="rId15"/>
    <p:sldLayoutId id="2147483661" r:id="rId16"/>
    <p:sldLayoutId id="2147483663" r:id="rId17"/>
    <p:sldLayoutId id="2147483662" r:id="rId18"/>
    <p:sldLayoutId id="214748366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36363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6363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6363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6363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6363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829" userDrawn="1">
          <p15:clr>
            <a:srgbClr val="F26B43"/>
          </p15:clr>
        </p15:guide>
        <p15:guide id="3" pos="277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10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9.png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6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27" r="11827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F5EF7354-1866-4521-8CCF-3F5D0D97F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2" y="738230"/>
            <a:ext cx="5764304" cy="1082566"/>
          </a:xfrm>
        </p:spPr>
        <p:txBody>
          <a:bodyPr/>
          <a:lstStyle/>
          <a:p>
            <a:r>
              <a:rPr lang="nl-NL" dirty="0"/>
              <a:t>Effect landgebruik in de melkveehouderij,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grasland </a:t>
            </a:r>
            <a:r>
              <a:rPr lang="nl-NL" b="1" dirty="0"/>
              <a:t>en bouwland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op bodemkwaliteit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33D6D6D1-AA9A-424D-9F56-FEDFCCE92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4402" y="3955144"/>
            <a:ext cx="5665793" cy="359268"/>
          </a:xfrm>
        </p:spPr>
        <p:txBody>
          <a:bodyPr/>
          <a:lstStyle/>
          <a:p>
            <a:r>
              <a:rPr lang="en-GB" dirty="0" smtClean="0"/>
              <a:t>Nick van Eekeren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490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Organische stof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altLang="nl-NL" dirty="0"/>
              <a:t>Van Eekeren et al. 2008</a:t>
            </a:r>
          </a:p>
          <a:p>
            <a:endParaRPr lang="nl-NL" dirty="0"/>
          </a:p>
        </p:txBody>
      </p:sp>
      <p:graphicFrame>
        <p:nvGraphicFramePr>
          <p:cNvPr id="5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5919882"/>
              </p:ext>
            </p:extLst>
          </p:nvPr>
        </p:nvGraphicFramePr>
        <p:xfrm>
          <a:off x="2010650" y="1714070"/>
          <a:ext cx="8393074" cy="440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699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1. Organische stof en NLV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altLang="nl-NL" dirty="0"/>
              <a:t>Van Eekeren et al. 2008</a:t>
            </a:r>
          </a:p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122152"/>
              </p:ext>
            </p:extLst>
          </p:nvPr>
        </p:nvGraphicFramePr>
        <p:xfrm>
          <a:off x="2180468" y="2674052"/>
          <a:ext cx="8127999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406161904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6862389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553340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Org stof %</a:t>
                      </a:r>
                      <a:endParaRPr kumimoji="0" lang="nl-NL" alt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NLV (N/ha)</a:t>
                      </a:r>
                      <a:endParaRPr kumimoji="0" lang="nl-NL" alt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xmlns="" val="4146508556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36 jaar grasland</a:t>
                      </a:r>
                      <a:endParaRPr kumimoji="0" lang="nl-NL" alt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5.7</a:t>
                      </a:r>
                      <a:endParaRPr kumimoji="0" lang="nl-NL" alt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159</a:t>
                      </a:r>
                      <a:endParaRPr kumimoji="0" lang="nl-NL" alt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xmlns="" val="4093027183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 jaar gras na 3 </a:t>
                      </a:r>
                      <a:r>
                        <a:rPr kumimoji="0" lang="nl-NL" altLang="nl-NL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jr</a:t>
                      </a:r>
                      <a:r>
                        <a:rPr kumimoji="0" lang="nl-NL" altLang="nl-N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maïs</a:t>
                      </a:r>
                      <a:endParaRPr kumimoji="0" lang="nl-NL" alt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3.3</a:t>
                      </a:r>
                      <a:endParaRPr kumimoji="0" lang="nl-NL" alt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93</a:t>
                      </a:r>
                      <a:endParaRPr kumimoji="0" lang="nl-NL" alt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xmlns="" val="1742869676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 jaar maïs na 3 </a:t>
                      </a:r>
                      <a:r>
                        <a:rPr kumimoji="0" lang="nl-NL" altLang="nl-NL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jr</a:t>
                      </a:r>
                      <a:r>
                        <a:rPr kumimoji="0" lang="nl-NL" altLang="nl-N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gras</a:t>
                      </a:r>
                      <a:endParaRPr kumimoji="0" lang="nl-NL" alt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3.8</a:t>
                      </a:r>
                      <a:endParaRPr kumimoji="0" lang="nl-NL" alt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102</a:t>
                      </a:r>
                      <a:endParaRPr kumimoji="0" lang="nl-NL" alt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xmlns="" val="277374229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36 jaar snijmaïs</a:t>
                      </a:r>
                      <a:endParaRPr kumimoji="0" lang="nl-NL" alt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2.3</a:t>
                      </a:r>
                      <a:endParaRPr kumimoji="0" lang="nl-NL" alt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  <a:endParaRPr kumimoji="0" lang="nl-NL" alt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xmlns="" val="460688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66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22575" y="0"/>
            <a:ext cx="5534025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1218224" y="5253539"/>
            <a:ext cx="8602474" cy="13333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2541587" y="2231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nl-NL" altLang="nl-NL" sz="2000" b="1" dirty="0">
                <a:solidFill>
                  <a:schemeClr val="bg1"/>
                </a:solidFill>
              </a:rPr>
              <a:t>Naast de 2-3 koeien per hectare</a:t>
            </a:r>
          </a:p>
          <a:p>
            <a:pPr algn="ctr">
              <a:spcBef>
                <a:spcPct val="0"/>
              </a:spcBef>
            </a:pPr>
            <a:r>
              <a:rPr lang="nl-NL" altLang="nl-NL" sz="2000" b="1" dirty="0">
                <a:solidFill>
                  <a:schemeClr val="bg1"/>
                </a:solidFill>
              </a:rPr>
              <a:t> boven de grond </a:t>
            </a:r>
          </a:p>
        </p:txBody>
      </p:sp>
    </p:spTree>
    <p:extLst>
      <p:ext uri="{BB962C8B-B14F-4D97-AF65-F5344CB8AC3E}">
        <p14:creationId xmlns:p14="http://schemas.microsoft.com/office/powerpoint/2010/main" xmlns="" val="30450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22575" y="0"/>
            <a:ext cx="5534025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koeien23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65450" y="4437063"/>
            <a:ext cx="10080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koeien23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46538" y="3429000"/>
            <a:ext cx="10080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koeien23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54600" y="4437063"/>
            <a:ext cx="1081088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koeien23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34100" y="3429000"/>
            <a:ext cx="10080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koeien23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42163" y="4437063"/>
            <a:ext cx="100647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1218224" y="5253539"/>
            <a:ext cx="8602474" cy="13333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2541587" y="580770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nl-NL" altLang="nl-NL" sz="2000" b="1" dirty="0">
                <a:solidFill>
                  <a:schemeClr val="bg1"/>
                </a:solidFill>
              </a:rPr>
              <a:t>zit er aan gewicht nog  </a:t>
            </a:r>
          </a:p>
          <a:p>
            <a:pPr algn="ctr">
              <a:spcBef>
                <a:spcPct val="0"/>
              </a:spcBef>
            </a:pPr>
            <a:r>
              <a:rPr lang="nl-NL" altLang="nl-NL" sz="2000" b="1" dirty="0">
                <a:solidFill>
                  <a:schemeClr val="bg1"/>
                </a:solidFill>
              </a:rPr>
              <a:t>5 koeien onder de grond </a:t>
            </a:r>
          </a:p>
        </p:txBody>
      </p:sp>
    </p:spTree>
    <p:extLst>
      <p:ext uri="{BB962C8B-B14F-4D97-AF65-F5344CB8AC3E}">
        <p14:creationId xmlns:p14="http://schemas.microsoft.com/office/powerpoint/2010/main" xmlns="" val="38862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22575" y="0"/>
            <a:ext cx="5534025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1218224" y="5253539"/>
            <a:ext cx="8602474" cy="13333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3084606" y="293346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nl-NL" sz="2000" b="1" dirty="0">
                <a:solidFill>
                  <a:schemeClr val="bg1"/>
                </a:solidFill>
              </a:rPr>
              <a:t>Deze ondergrondse koeien bestaan uit:</a:t>
            </a: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84606" y="3529464"/>
            <a:ext cx="1028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2" descr="Schimmel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84606" y="5185227"/>
            <a:ext cx="1016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37131" y="5185227"/>
            <a:ext cx="11144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37131" y="3529464"/>
            <a:ext cx="11049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868706" y="6337752"/>
            <a:ext cx="14970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</a:rPr>
              <a:t>Schimmels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940143" y="4681989"/>
            <a:ext cx="10502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dirty="0">
                <a:solidFill>
                  <a:schemeClr val="bg1"/>
                </a:solidFill>
              </a:rPr>
              <a:t>Bacteriën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164106" y="4681989"/>
            <a:ext cx="1238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</a:rPr>
              <a:t>Nematode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237131" y="6337752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</a:rPr>
              <a:t>Protozoa</a:t>
            </a: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61093" y="3529464"/>
            <a:ext cx="1223963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32531" y="5185227"/>
            <a:ext cx="1152525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29518" y="5185227"/>
            <a:ext cx="1295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440456" y="6356802"/>
            <a:ext cx="12218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</a:rPr>
              <a:t>Potwormen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737443" y="6356802"/>
            <a:ext cx="15167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</a:rPr>
              <a:t>Regenwormen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389656" y="4701039"/>
            <a:ext cx="1720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</a:rPr>
              <a:t>Springstaarten</a:t>
            </a:r>
          </a:p>
        </p:txBody>
      </p:sp>
    </p:spTree>
    <p:extLst>
      <p:ext uri="{BB962C8B-B14F-4D97-AF65-F5344CB8AC3E}">
        <p14:creationId xmlns:p14="http://schemas.microsoft.com/office/powerpoint/2010/main" xmlns="" val="34313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Effect op regenwormenbiomassa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altLang="nl-NL" dirty="0"/>
              <a:t>Van Eekeren et al. 2008</a:t>
            </a:r>
          </a:p>
          <a:p>
            <a:endParaRPr lang="nl-NL" dirty="0"/>
          </a:p>
        </p:txBody>
      </p:sp>
      <p:pic>
        <p:nvPicPr>
          <p:cNvPr id="5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43108" y="1474244"/>
            <a:ext cx="7599363" cy="4727575"/>
          </a:xfrm>
          <a:noFill/>
          <a:ln/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3096" y="2492832"/>
            <a:ext cx="2435798" cy="218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01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Samenvattend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0531" y="2090057"/>
            <a:ext cx="11266111" cy="36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6612" y="484094"/>
            <a:ext cx="8602474" cy="1204672"/>
          </a:xfrm>
        </p:spPr>
        <p:txBody>
          <a:bodyPr/>
          <a:lstStyle/>
          <a:p>
            <a:r>
              <a:rPr lang="nl-NL" altLang="nl-NL" dirty="0"/>
              <a:t>Aanbeveling melkveebedrijf met 80% grasland en 20% bouwland voor optimaal behoud en gebruik  bodemkwaliteit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3108" y="2153048"/>
            <a:ext cx="4429338" cy="4143249"/>
          </a:xfrm>
        </p:spPr>
        <p:txBody>
          <a:bodyPr/>
          <a:lstStyle/>
          <a:p>
            <a:r>
              <a:rPr lang="nl-NL" altLang="nl-NL" dirty="0"/>
              <a:t>60% Blijvend/oud grasland</a:t>
            </a:r>
          </a:p>
          <a:p>
            <a:r>
              <a:rPr lang="nl-NL" altLang="nl-NL" dirty="0"/>
              <a:t>20% grasklaver in vruchtwisseling</a:t>
            </a:r>
          </a:p>
          <a:p>
            <a:r>
              <a:rPr lang="nl-NL" altLang="nl-NL" dirty="0"/>
              <a:t>20% snijmais in vruchtwisseling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3860" y="2153048"/>
            <a:ext cx="4489679" cy="317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83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Landgebruik voordelen en 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3108" y="1688766"/>
            <a:ext cx="7207070" cy="4389771"/>
          </a:xfrm>
        </p:spPr>
        <p:txBody>
          <a:bodyPr/>
          <a:lstStyle/>
          <a:p>
            <a:r>
              <a:rPr lang="nl-NL" dirty="0"/>
              <a:t>Verbetering bodemkwaliteit </a:t>
            </a:r>
            <a:r>
              <a:rPr lang="nl-NL" dirty="0" smtClean="0"/>
              <a:t>breed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i="1" dirty="0" smtClean="0">
                <a:sym typeface="Wingdings" panose="05000000000000000000" pitchFamily="2" charset="2"/>
              </a:rPr>
              <a:t>Productie</a:t>
            </a:r>
            <a:r>
              <a:rPr lang="nl-NL" i="1" dirty="0">
                <a:sym typeface="Wingdings" panose="05000000000000000000" pitchFamily="2" charset="2"/>
              </a:rPr>
              <a:t>, water, klimaat, biodiversiteit</a:t>
            </a:r>
            <a:endParaRPr lang="nl-NL" i="1" dirty="0"/>
          </a:p>
          <a:p>
            <a:r>
              <a:rPr lang="nl-NL" dirty="0"/>
              <a:t>Verbetering </a:t>
            </a:r>
            <a:r>
              <a:rPr lang="nl-NL" dirty="0" smtClean="0"/>
              <a:t>NLV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i="1" dirty="0" smtClean="0">
                <a:sym typeface="Wingdings" panose="05000000000000000000" pitchFamily="2" charset="2"/>
              </a:rPr>
              <a:t>Productie</a:t>
            </a:r>
            <a:endParaRPr lang="nl-NL" i="1" dirty="0"/>
          </a:p>
          <a:p>
            <a:r>
              <a:rPr lang="nl-NL" dirty="0"/>
              <a:t>Verhoging opbrengst en RE van eigen land</a:t>
            </a:r>
          </a:p>
          <a:p>
            <a:r>
              <a:rPr lang="nl-NL" dirty="0"/>
              <a:t>Minder aanvoer van </a:t>
            </a:r>
            <a:r>
              <a:rPr lang="nl-NL" dirty="0" smtClean="0"/>
              <a:t>kunstmest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i="1" dirty="0" smtClean="0">
                <a:sym typeface="Wingdings" panose="05000000000000000000" pitchFamily="2" charset="2"/>
              </a:rPr>
              <a:t>Water</a:t>
            </a:r>
            <a:r>
              <a:rPr lang="nl-NL" i="1" dirty="0">
                <a:sym typeface="Wingdings" panose="05000000000000000000" pitchFamily="2" charset="2"/>
              </a:rPr>
              <a:t>, klimaat</a:t>
            </a:r>
            <a:endParaRPr lang="nl-NL" i="1" dirty="0"/>
          </a:p>
          <a:p>
            <a:r>
              <a:rPr lang="nl-NL" dirty="0"/>
              <a:t>Hogere kosten zaaizaad</a:t>
            </a:r>
          </a:p>
          <a:p>
            <a:r>
              <a:rPr lang="nl-NL" dirty="0"/>
              <a:t>7000 euro plus</a:t>
            </a:r>
          </a:p>
          <a:p>
            <a:r>
              <a:rPr lang="nl-NL" dirty="0"/>
              <a:t>Lagere </a:t>
            </a:r>
            <a:r>
              <a:rPr lang="nl-NL" dirty="0" smtClean="0"/>
              <a:t>nitraatuitspoeling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i="1" dirty="0" smtClean="0">
                <a:sym typeface="Wingdings" panose="05000000000000000000" pitchFamily="2" charset="2"/>
              </a:rPr>
              <a:t>Water</a:t>
            </a:r>
            <a:endParaRPr lang="nl-NL" i="1" dirty="0"/>
          </a:p>
          <a:p>
            <a:r>
              <a:rPr lang="nl-NL" dirty="0"/>
              <a:t>Minder aanvoer van </a:t>
            </a:r>
            <a:r>
              <a:rPr lang="nl-NL" dirty="0" smtClean="0"/>
              <a:t>soja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i="1" dirty="0" smtClean="0">
                <a:sym typeface="Wingdings" panose="05000000000000000000" pitchFamily="2" charset="2"/>
              </a:rPr>
              <a:t>Biodiversiteit</a:t>
            </a:r>
            <a:endParaRPr lang="nl-NL" i="1" dirty="0"/>
          </a:p>
          <a:p>
            <a:r>
              <a:rPr lang="nl-NL" dirty="0"/>
              <a:t>Lagere broeikas </a:t>
            </a:r>
            <a:r>
              <a:rPr lang="nl-NL" dirty="0" smtClean="0"/>
              <a:t>gassen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i="1" dirty="0" smtClean="0">
                <a:sym typeface="Wingdings" panose="05000000000000000000" pitchFamily="2" charset="2"/>
              </a:rPr>
              <a:t>Klimaat</a:t>
            </a:r>
            <a:endParaRPr lang="nl-NL" i="1" dirty="0"/>
          </a:p>
          <a:p>
            <a:r>
              <a:rPr lang="nl-NL" dirty="0"/>
              <a:t>Hogere </a:t>
            </a:r>
            <a:r>
              <a:rPr lang="nl-NL" dirty="0" smtClean="0"/>
              <a:t>biodiversiteit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i="1" dirty="0" smtClean="0">
                <a:sym typeface="Wingdings" panose="05000000000000000000" pitchFamily="2" charset="2"/>
              </a:rPr>
              <a:t>Biodiversiteit</a:t>
            </a:r>
            <a:endParaRPr lang="nl-NL" i="1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395656">
            <a:off x="7523361" y="2504902"/>
            <a:ext cx="4172381" cy="266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8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Andere maatregelen </a:t>
            </a:r>
            <a:r>
              <a:rPr lang="nl-NL" altLang="nl-NL" dirty="0" smtClean="0"/>
              <a:t>organische </a:t>
            </a:r>
            <a:r>
              <a:rPr lang="nl-NL" altLang="nl-NL" dirty="0"/>
              <a:t>stof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146612" y="1417390"/>
            <a:ext cx="7456174" cy="4841284"/>
          </a:xfrm>
          <a:noFill/>
        </p:spPr>
      </p:pic>
    </p:spTree>
    <p:extLst>
      <p:ext uri="{BB962C8B-B14F-4D97-AF65-F5344CB8AC3E}">
        <p14:creationId xmlns:p14="http://schemas.microsoft.com/office/powerpoint/2010/main" xmlns="" val="28034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Functies bodemkwaliteit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3108" y="1688767"/>
            <a:ext cx="5761749" cy="1870608"/>
          </a:xfrm>
        </p:spPr>
        <p:txBody>
          <a:bodyPr/>
          <a:lstStyle/>
          <a:p>
            <a:r>
              <a:rPr lang="nl-NL" altLang="nl-NL" dirty="0" smtClean="0"/>
              <a:t>Productie: kwantiteit </a:t>
            </a:r>
            <a:r>
              <a:rPr lang="nl-NL" altLang="nl-NL" dirty="0"/>
              <a:t>en kwaliteit</a:t>
            </a:r>
          </a:p>
          <a:p>
            <a:r>
              <a:rPr lang="nl-NL" altLang="nl-NL" dirty="0"/>
              <a:t>Waterregulatie</a:t>
            </a:r>
            <a:r>
              <a:rPr lang="nl-NL" altLang="nl-NL" dirty="0" smtClean="0"/>
              <a:t>: kwantiteit en kwaliteit</a:t>
            </a:r>
            <a:endParaRPr lang="nl-NL" altLang="nl-NL" dirty="0"/>
          </a:p>
          <a:p>
            <a:r>
              <a:rPr lang="nl-NL" altLang="nl-NL" dirty="0"/>
              <a:t>Klimaat: </a:t>
            </a:r>
            <a:r>
              <a:rPr lang="nl-NL" altLang="nl-NL" dirty="0" smtClean="0"/>
              <a:t>mitigatie </a:t>
            </a:r>
            <a:r>
              <a:rPr lang="nl-NL" altLang="nl-NL" dirty="0"/>
              <a:t>en adaptatie</a:t>
            </a:r>
          </a:p>
          <a:p>
            <a:r>
              <a:rPr lang="nl-NL" altLang="nl-NL" dirty="0" smtClean="0"/>
              <a:t>Biodiversiteit &amp;landschap 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2" descr="http://sumatra.home.xs4all.nl/images/waterover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72933" y="4343867"/>
            <a:ext cx="2827218" cy="188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72933" y="2217415"/>
            <a:ext cx="2851749" cy="189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31725" y="2217415"/>
            <a:ext cx="2232248" cy="29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74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err="1"/>
              <a:t>Steek</a:t>
            </a:r>
            <a:r>
              <a:rPr lang="en-GB" altLang="nl-NL" dirty="0"/>
              <a:t> je kop </a:t>
            </a:r>
            <a:r>
              <a:rPr lang="en-GB" altLang="nl-NL" dirty="0" err="1"/>
              <a:t>niet</a:t>
            </a:r>
            <a:r>
              <a:rPr lang="en-GB" altLang="nl-NL" dirty="0"/>
              <a:t> in het </a:t>
            </a:r>
            <a:r>
              <a:rPr lang="en-GB" altLang="nl-NL" dirty="0" err="1"/>
              <a:t>zand</a:t>
            </a:r>
            <a:r>
              <a:rPr lang="en-GB" altLang="nl-NL" dirty="0"/>
              <a:t/>
            </a:r>
            <a:br>
              <a:rPr lang="en-GB" altLang="nl-NL" dirty="0"/>
            </a:br>
            <a:r>
              <a:rPr lang="en-GB" altLang="nl-NL" dirty="0"/>
              <a:t>maar </a:t>
            </a:r>
            <a:r>
              <a:rPr lang="en-GB" altLang="nl-NL" dirty="0" err="1"/>
              <a:t>kijk</a:t>
            </a:r>
            <a:r>
              <a:rPr lang="en-GB" altLang="nl-NL" dirty="0"/>
              <a:t> wat </a:t>
            </a:r>
            <a:r>
              <a:rPr lang="en-GB" altLang="nl-NL" dirty="0" err="1"/>
              <a:t>vaker</a:t>
            </a:r>
            <a:r>
              <a:rPr lang="en-GB" altLang="nl-NL" dirty="0"/>
              <a:t> </a:t>
            </a:r>
            <a:r>
              <a:rPr lang="en-GB" altLang="nl-NL" dirty="0" err="1"/>
              <a:t>onder</a:t>
            </a:r>
            <a:r>
              <a:rPr lang="en-GB" altLang="nl-NL" dirty="0"/>
              <a:t> de </a:t>
            </a:r>
            <a:r>
              <a:rPr lang="en-GB" altLang="nl-NL" dirty="0" err="1"/>
              <a:t>graszode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03874" y="1419682"/>
            <a:ext cx="6418707" cy="4639263"/>
          </a:xfrm>
          <a:noFill/>
        </p:spPr>
      </p:pic>
    </p:spTree>
    <p:extLst>
      <p:ext uri="{BB962C8B-B14F-4D97-AF65-F5344CB8AC3E}">
        <p14:creationId xmlns:p14="http://schemas.microsoft.com/office/powerpoint/2010/main" xmlns="" val="31886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8880" y="484094"/>
            <a:ext cx="10149840" cy="736343"/>
          </a:xfrm>
        </p:spPr>
        <p:txBody>
          <a:bodyPr/>
          <a:lstStyle/>
          <a:p>
            <a:r>
              <a:rPr lang="nl-NL" dirty="0" smtClean="0"/>
              <a:t>Bodembenutting </a:t>
            </a:r>
            <a:r>
              <a:rPr lang="nl-NL" dirty="0"/>
              <a:t>belangrijk voor bedrijfsbenutting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279298" y="3645493"/>
            <a:ext cx="4562873" cy="135422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Elke 20% </a:t>
            </a:r>
            <a:r>
              <a:rPr lang="nl-NL" dirty="0" smtClean="0"/>
              <a:t>stijging bodembenutting </a:t>
            </a:r>
            <a:r>
              <a:rPr lang="nl-NL" dirty="0"/>
              <a:t>geeft </a:t>
            </a:r>
            <a:r>
              <a:rPr lang="nl-NL" dirty="0" smtClean="0"/>
              <a:t>10</a:t>
            </a:r>
            <a:r>
              <a:rPr lang="nl-NL" dirty="0"/>
              <a:t>% stijging bedrijfsbenutting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Bron: DMS</a:t>
            </a:r>
          </a:p>
          <a:p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063"/>
          <a:stretch/>
        </p:blipFill>
        <p:spPr>
          <a:xfrm>
            <a:off x="1187624" y="2093783"/>
            <a:ext cx="4681478" cy="3712371"/>
          </a:xfrm>
          <a:prstGeom prst="rect">
            <a:avLst/>
          </a:prstGeom>
        </p:spPr>
      </p:pic>
      <p:pic>
        <p:nvPicPr>
          <p:cNvPr id="5" name="Picture 2" descr="db35a453-5ec0-4678-ac02-daa9c97c37b0_kringloopwijzer_logo_183x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69995" y="1821842"/>
            <a:ext cx="2278744" cy="15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10399" y="1869909"/>
            <a:ext cx="430887" cy="23762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1600" b="1" dirty="0" smtClean="0"/>
              <a:t>Benutting N-totaal</a:t>
            </a:r>
            <a:endParaRPr lang="nl-NL" sz="1600" b="1" dirty="0"/>
          </a:p>
        </p:txBody>
      </p:sp>
    </p:spTree>
    <p:extLst>
      <p:ext uri="{BB962C8B-B14F-4D97-AF65-F5344CB8AC3E}">
        <p14:creationId xmlns:p14="http://schemas.microsoft.com/office/powerpoint/2010/main" xmlns="" val="3980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77017" y="895522"/>
            <a:ext cx="5825965" cy="588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Vanuit de 6 elementen</a:t>
            </a:r>
            <a:br>
              <a:rPr lang="nl-NL" altLang="nl-NL" dirty="0"/>
            </a:br>
            <a:r>
              <a:rPr lang="nl-NL" altLang="nl-NL" dirty="0" smtClean="0"/>
              <a:t>van </a:t>
            </a:r>
            <a:r>
              <a:rPr lang="nl-NL" altLang="nl-NL" dirty="0"/>
              <a:t>bodemkwaliteit: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43108" y="1688766"/>
            <a:ext cx="4533909" cy="470229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nl-NL" altLang="nl-NL" sz="2400" dirty="0"/>
              <a:t>Organische stof</a:t>
            </a:r>
          </a:p>
          <a:p>
            <a:pPr marL="514350" indent="-514350">
              <a:buFontTx/>
              <a:buAutoNum type="arabicPeriod"/>
            </a:pPr>
            <a:r>
              <a:rPr lang="nl-NL" altLang="nl-NL" sz="2400" dirty="0"/>
              <a:t>Structuur</a:t>
            </a:r>
          </a:p>
          <a:p>
            <a:pPr marL="514350" indent="-514350">
              <a:buFontTx/>
              <a:buAutoNum type="arabicPeriod"/>
            </a:pPr>
            <a:r>
              <a:rPr lang="nl-NL" altLang="nl-NL" sz="2400" dirty="0"/>
              <a:t>Beworteling</a:t>
            </a:r>
          </a:p>
          <a:p>
            <a:pPr marL="514350" indent="-514350">
              <a:buFontTx/>
              <a:buAutoNum type="arabicPeriod"/>
            </a:pPr>
            <a:r>
              <a:rPr lang="nl-NL" altLang="nl-NL" sz="2400" dirty="0"/>
              <a:t>Bodemleven</a:t>
            </a:r>
          </a:p>
          <a:p>
            <a:pPr marL="514350" indent="-514350">
              <a:buFontTx/>
              <a:buAutoNum type="arabicPeriod"/>
            </a:pPr>
            <a:r>
              <a:rPr lang="nl-NL" altLang="nl-NL" sz="2400" dirty="0"/>
              <a:t>Waterhuishouding</a:t>
            </a:r>
          </a:p>
          <a:p>
            <a:pPr marL="514350" indent="-514350">
              <a:buFontTx/>
              <a:buAutoNum type="arabicPeriod"/>
            </a:pPr>
            <a:r>
              <a:rPr lang="nl-NL" altLang="nl-NL" sz="2400" dirty="0"/>
              <a:t>Bodemchemie</a:t>
            </a: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341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6035122"/>
              </p:ext>
            </p:extLst>
          </p:nvPr>
        </p:nvGraphicFramePr>
        <p:xfrm>
          <a:off x="584290" y="1648326"/>
          <a:ext cx="8381803" cy="431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Relatie organische stof en NLV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42846" y="3123119"/>
            <a:ext cx="4983097" cy="1188905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nl-NL" altLang="nl-NL" dirty="0" smtClean="0"/>
              <a:t>Vuistregel 1</a:t>
            </a:r>
            <a:r>
              <a:rPr lang="nl-NL" altLang="nl-NL" dirty="0"/>
              <a:t>% org </a:t>
            </a:r>
            <a:r>
              <a:rPr lang="nl-NL" altLang="nl-NL" dirty="0" smtClean="0"/>
              <a:t>stof = 25 </a:t>
            </a:r>
            <a:r>
              <a:rPr lang="nl-NL" altLang="nl-NL" dirty="0"/>
              <a:t>kg NLV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Van </a:t>
            </a:r>
            <a:r>
              <a:rPr lang="nl-NL" dirty="0"/>
              <a:t>Eekeren et al. 2010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843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Organische stof en opbrengst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7885" y="1438171"/>
            <a:ext cx="6662069" cy="476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4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Organische stof en opbrengst</a:t>
            </a:r>
            <a:endParaRPr lang="nl-NL" alt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2720" y="2065856"/>
            <a:ext cx="11305784" cy="438977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altLang="nl-NL" dirty="0"/>
              <a:t>1% organische stof meer in laag 0-10cm op zandgrond:</a:t>
            </a:r>
          </a:p>
          <a:p>
            <a:pPr marL="0" indent="0">
              <a:buNone/>
              <a:defRPr/>
            </a:pPr>
            <a:endParaRPr lang="nl-NL" altLang="nl-NL" dirty="0"/>
          </a:p>
          <a:p>
            <a:pPr>
              <a:defRPr/>
            </a:pPr>
            <a:r>
              <a:rPr lang="nl-NL" altLang="nl-NL" dirty="0" smtClean="0"/>
              <a:t>1000 </a:t>
            </a:r>
            <a:r>
              <a:rPr lang="nl-NL" altLang="nl-NL" dirty="0"/>
              <a:t>kg </a:t>
            </a:r>
            <a:r>
              <a:rPr lang="nl-NL" altLang="nl-NL" dirty="0" err="1"/>
              <a:t>ds</a:t>
            </a:r>
            <a:r>
              <a:rPr lang="nl-NL" altLang="nl-NL" dirty="0"/>
              <a:t> opbrengst gras</a:t>
            </a:r>
          </a:p>
          <a:p>
            <a:pPr>
              <a:defRPr/>
            </a:pPr>
            <a:r>
              <a:rPr lang="nl-NL" altLang="nl-NL" dirty="0"/>
              <a:t>Euro </a:t>
            </a:r>
            <a:r>
              <a:rPr lang="nl-NL" altLang="nl-NL" dirty="0" smtClean="0"/>
              <a:t>110 </a:t>
            </a:r>
            <a:r>
              <a:rPr lang="nl-NL" altLang="nl-NL" dirty="0"/>
              <a:t>per </a:t>
            </a:r>
            <a:r>
              <a:rPr lang="nl-NL" altLang="nl-NL" dirty="0" smtClean="0"/>
              <a:t>ha</a:t>
            </a:r>
            <a:endParaRPr lang="nl-NL" alt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altLang="nl-NL" dirty="0"/>
              <a:t>Van Eekeren et al. 2010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7189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9384" y="1223329"/>
            <a:ext cx="4970336" cy="502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Bespreken effect landgebruik vanuit</a:t>
            </a:r>
            <a:br>
              <a:rPr lang="nl-NL" altLang="nl-NL" dirty="0"/>
            </a:br>
            <a:r>
              <a:rPr lang="nl-NL" altLang="nl-NL" dirty="0" smtClean="0"/>
              <a:t>de </a:t>
            </a:r>
            <a:r>
              <a:rPr lang="nl-NL" altLang="nl-NL" dirty="0"/>
              <a:t>6 elementen van bodemkwaliteit: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3108" y="1688766"/>
            <a:ext cx="4298709" cy="4894914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nl-NL" altLang="nl-NL" dirty="0"/>
              <a:t>Organische stof</a:t>
            </a:r>
          </a:p>
          <a:p>
            <a:pPr marL="514350" indent="-514350">
              <a:buFontTx/>
              <a:buAutoNum type="arabicPeriod"/>
            </a:pPr>
            <a:r>
              <a:rPr lang="nl-NL" altLang="nl-NL" dirty="0"/>
              <a:t>Structuur</a:t>
            </a:r>
          </a:p>
          <a:p>
            <a:pPr marL="514350" indent="-514350">
              <a:buFontTx/>
              <a:buAutoNum type="arabicPeriod"/>
            </a:pPr>
            <a:r>
              <a:rPr lang="nl-NL" altLang="nl-NL" dirty="0"/>
              <a:t>Beworteling</a:t>
            </a:r>
          </a:p>
          <a:p>
            <a:pPr marL="514350" indent="-514350">
              <a:buFontTx/>
              <a:buAutoNum type="arabicPeriod"/>
            </a:pPr>
            <a:r>
              <a:rPr lang="nl-NL" altLang="nl-NL" dirty="0"/>
              <a:t>Bodemleven</a:t>
            </a:r>
          </a:p>
          <a:p>
            <a:pPr marL="514350" indent="-514350">
              <a:buFontTx/>
              <a:buAutoNum type="arabicPeriod"/>
            </a:pPr>
            <a:r>
              <a:rPr lang="nl-NL" altLang="nl-NL" dirty="0"/>
              <a:t>Waterhuishouding</a:t>
            </a:r>
          </a:p>
          <a:p>
            <a:pPr marL="514350" indent="-514350">
              <a:buFontTx/>
              <a:buAutoNum type="arabicPeriod"/>
            </a:pPr>
            <a:r>
              <a:rPr lang="nl-NL" altLang="nl-NL" dirty="0"/>
              <a:t>Bodemchemie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475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/>
              <a:t>Proef centraal in presentatie M66-I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51760" y="1688766"/>
            <a:ext cx="9097132" cy="1959869"/>
          </a:xfrm>
        </p:spPr>
        <p:txBody>
          <a:bodyPr/>
          <a:lstStyle/>
          <a:p>
            <a:pPr>
              <a:buFontTx/>
              <a:buNone/>
            </a:pPr>
            <a:r>
              <a:rPr lang="nl-NL" altLang="nl-NL" dirty="0"/>
              <a:t>Behandelingen proef in Gent:</a:t>
            </a:r>
          </a:p>
          <a:p>
            <a:r>
              <a:rPr lang="nl-NL" altLang="nl-NL" dirty="0"/>
              <a:t>&gt;36 jaar blijvend grasland</a:t>
            </a:r>
          </a:p>
          <a:p>
            <a:r>
              <a:rPr lang="nl-NL" altLang="nl-NL" dirty="0"/>
              <a:t>Wisselbouw 3 jaar grasklaver na 3 jaar maïs</a:t>
            </a:r>
          </a:p>
          <a:p>
            <a:r>
              <a:rPr lang="nl-NL" altLang="nl-NL" dirty="0"/>
              <a:t>Wisselbouw 3 jaar maïs na 3 jaar grasklaver</a:t>
            </a:r>
          </a:p>
          <a:p>
            <a:r>
              <a:rPr lang="nl-NL" altLang="nl-NL" dirty="0"/>
              <a:t>&gt;36 jaar continuteelt maïs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2546228" y="3833698"/>
            <a:ext cx="7345362" cy="2421213"/>
            <a:chOff x="1042988" y="3960438"/>
            <a:chExt cx="7345362" cy="2421213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7871"/>
            <a:stretch/>
          </p:blipFill>
          <p:spPr>
            <a:xfrm>
              <a:off x="1042988" y="3968465"/>
              <a:ext cx="3744912" cy="2413186"/>
            </a:xfrm>
            <a:prstGeom prst="rect">
              <a:avLst/>
            </a:prstGeom>
            <a:noFill/>
            <a:ln/>
          </p:spPr>
        </p:pic>
        <p:pic>
          <p:nvPicPr>
            <p:cNvPr id="8" name="Picture 9" descr="1julim661 01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4787900" y="3968465"/>
              <a:ext cx="3600450" cy="2398713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547813" y="3960438"/>
              <a:ext cx="278288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nl-NL" altLang="nl-NL" sz="1600" dirty="0"/>
                <a:t>Aanleg proefveld in 1966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736655" y="3960438"/>
              <a:ext cx="236435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nl-NL" altLang="nl-NL" sz="1600" dirty="0"/>
                <a:t>Proefveld in 2002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895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Custom 92">
      <a:dk1>
        <a:srgbClr val="111111"/>
      </a:dk1>
      <a:lt1>
        <a:sysClr val="window" lastClr="FFFFFF"/>
      </a:lt1>
      <a:dk2>
        <a:srgbClr val="FF594C"/>
      </a:dk2>
      <a:lt2>
        <a:srgbClr val="FFFFFF"/>
      </a:lt2>
      <a:accent1>
        <a:srgbClr val="FF594C"/>
      </a:accent1>
      <a:accent2>
        <a:srgbClr val="FF9675"/>
      </a:accent2>
      <a:accent3>
        <a:srgbClr val="017DA9"/>
      </a:accent3>
      <a:accent4>
        <a:srgbClr val="54AAA0"/>
      </a:accent4>
      <a:accent5>
        <a:srgbClr val="7CADC6"/>
      </a:accent5>
      <a:accent6>
        <a:srgbClr val="7F7F7F"/>
      </a:accent6>
      <a:hlink>
        <a:srgbClr val="FF594C"/>
      </a:hlink>
      <a:folHlink>
        <a:srgbClr val="7F7F7F"/>
      </a:folHlink>
    </a:clrScheme>
    <a:fontScheme name="Custom 12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ouis Bolk Instituut PPT template.potx" id="{05D14AF2-DDC7-45AC-A993-FC96A68BC17E}" vid="{9FC6A928-4D16-4AA6-9DD7-BCEA2E2EB61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Louis Bolk Instituut PPT template</Template>
  <TotalTime>132</TotalTime>
  <Words>388</Words>
  <Application>Microsoft Office PowerPoint</Application>
  <PresentationFormat>Aangepast</PresentationFormat>
  <Paragraphs>96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Effect landgebruik in de melkveehouderij,  grasland en bouwland, op bodemkwaliteit</vt:lpstr>
      <vt:lpstr>Functies bodemkwaliteit</vt:lpstr>
      <vt:lpstr>Bodembenutting belangrijk voor bedrijfsbenutting</vt:lpstr>
      <vt:lpstr>Vanuit de 6 elementen van bodemkwaliteit:</vt:lpstr>
      <vt:lpstr>Relatie organische stof en NLV</vt:lpstr>
      <vt:lpstr>Organische stof en opbrengst</vt:lpstr>
      <vt:lpstr>Organische stof en opbrengst</vt:lpstr>
      <vt:lpstr>Bespreken effect landgebruik vanuit de 6 elementen van bodemkwaliteit:</vt:lpstr>
      <vt:lpstr>Proef centraal in presentatie M66-I</vt:lpstr>
      <vt:lpstr>1. Organische stof</vt:lpstr>
      <vt:lpstr>1. Organische stof en NLV</vt:lpstr>
      <vt:lpstr>Dia 12</vt:lpstr>
      <vt:lpstr>Dia 13</vt:lpstr>
      <vt:lpstr>Dia 14</vt:lpstr>
      <vt:lpstr>Effect op regenwormenbiomassa</vt:lpstr>
      <vt:lpstr>Samenvattend</vt:lpstr>
      <vt:lpstr>Aanbeveling melkveebedrijf met 80% grasland en 20% bouwland voor optimaal behoud en gebruik  bodemkwaliteit</vt:lpstr>
      <vt:lpstr>Landgebruik voordelen en doelen</vt:lpstr>
      <vt:lpstr>Andere maatregelen organische stof</vt:lpstr>
      <vt:lpstr>Steek je kop niet in het zand maar kijk wat vaker onder de graszode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landgebruik in de melkveehouderij,  grasland en bouwland, op bodemkwaliteit</dc:title>
  <dc:creator>Metha van Bruggen</dc:creator>
  <cp:lastModifiedBy>Remco</cp:lastModifiedBy>
  <cp:revision>17</cp:revision>
  <cp:lastPrinted>2018-09-21T11:57:48Z</cp:lastPrinted>
  <dcterms:created xsi:type="dcterms:W3CDTF">2019-03-19T09:40:04Z</dcterms:created>
  <dcterms:modified xsi:type="dcterms:W3CDTF">2019-03-27T12:05:25Z</dcterms:modified>
</cp:coreProperties>
</file>