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376" r:id="rId4"/>
    <p:sldId id="378" r:id="rId5"/>
    <p:sldId id="379" r:id="rId6"/>
    <p:sldId id="341" r:id="rId7"/>
    <p:sldId id="398" r:id="rId8"/>
    <p:sldId id="397" r:id="rId9"/>
    <p:sldId id="396" r:id="rId10"/>
    <p:sldId id="300" r:id="rId11"/>
    <p:sldId id="302" r:id="rId12"/>
    <p:sldId id="308" r:id="rId13"/>
    <p:sldId id="309" r:id="rId14"/>
    <p:sldId id="306" r:id="rId15"/>
    <p:sldId id="307" r:id="rId16"/>
    <p:sldId id="383" r:id="rId17"/>
    <p:sldId id="384" r:id="rId18"/>
    <p:sldId id="391" r:id="rId19"/>
    <p:sldId id="389" r:id="rId20"/>
    <p:sldId id="390" r:id="rId21"/>
    <p:sldId id="399" r:id="rId22"/>
    <p:sldId id="382" r:id="rId23"/>
    <p:sldId id="333" r:id="rId2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61C"/>
    <a:srgbClr val="EE7D11"/>
    <a:srgbClr val="D70077"/>
    <a:srgbClr val="00B1B2"/>
    <a:srgbClr val="F07D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2642" autoAdjust="0"/>
  </p:normalViewPr>
  <p:slideViewPr>
    <p:cSldViewPr snapToGrid="0" snapToObjects="1">
      <p:cViewPr varScale="1">
        <p:scale>
          <a:sx n="86" d="100"/>
          <a:sy n="86" d="100"/>
        </p:scale>
        <p:origin x="-103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23"/>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344366-6623-4102-A430-DA3E4DE56CDD}" type="datetimeFigureOut">
              <a:rPr lang="nl-NL" smtClean="0"/>
              <a:pPr/>
              <a:t>27-3-2019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22394-18EA-42DF-8BDB-DF714FE0C4FD}" type="slidenum">
              <a:rPr lang="nl-NL" smtClean="0"/>
              <a:pPr/>
              <a:t>‹nr.›</a:t>
            </a:fld>
            <a:endParaRPr lang="nl-NL"/>
          </a:p>
        </p:txBody>
      </p:sp>
    </p:spTree>
    <p:extLst>
      <p:ext uri="{BB962C8B-B14F-4D97-AF65-F5344CB8AC3E}">
        <p14:creationId xmlns:p14="http://schemas.microsoft.com/office/powerpoint/2010/main" xmlns="" val="1428905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150938" y="714375"/>
            <a:ext cx="4557712" cy="34178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Rectangle 3"/>
          <p:cNvSpPr>
            <a:spLocks noGrp="1"/>
          </p:cNvSpPr>
          <p:nvPr>
            <p:ph type="body" idx="1"/>
          </p:nvPr>
        </p:nvSpPr>
        <p:spPr>
          <a:xfrm>
            <a:off x="913991" y="4350031"/>
            <a:ext cx="5030018" cy="4274859"/>
          </a:xfrm>
        </p:spPr>
        <p:txBody>
          <a:bodyPr/>
          <a:lstStyle/>
          <a:p>
            <a:endParaRPr lang="nl-NL" altLang="nl-NL"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Rotifers</a:t>
            </a:r>
            <a:r>
              <a:rPr lang="nl-NL" dirty="0" smtClean="0"/>
              <a:t> = radardiertjes</a:t>
            </a:r>
            <a:endParaRPr lang="nl-NL" dirty="0"/>
          </a:p>
        </p:txBody>
      </p:sp>
      <p:sp>
        <p:nvSpPr>
          <p:cNvPr id="4" name="Tijdelijke aanduiding voor dianummer 3"/>
          <p:cNvSpPr>
            <a:spLocks noGrp="1"/>
          </p:cNvSpPr>
          <p:nvPr>
            <p:ph type="sldNum" sz="quarter" idx="10"/>
          </p:nvPr>
        </p:nvSpPr>
        <p:spPr/>
        <p:txBody>
          <a:bodyPr/>
          <a:lstStyle/>
          <a:p>
            <a:fld id="{F8E22394-18EA-42DF-8BDB-DF714FE0C4FD}" type="slidenum">
              <a:rPr lang="nl-NL" smtClean="0"/>
              <a:pPr/>
              <a:t>5</a:t>
            </a:fld>
            <a:endParaRPr lang="nl-NL"/>
          </a:p>
        </p:txBody>
      </p:sp>
    </p:spTree>
    <p:extLst>
      <p:ext uri="{BB962C8B-B14F-4D97-AF65-F5344CB8AC3E}">
        <p14:creationId xmlns:p14="http://schemas.microsoft.com/office/powerpoint/2010/main" xmlns="" val="347773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8E22394-18EA-42DF-8BDB-DF714FE0C4FD}" type="slidenum">
              <a:rPr lang="nl-NL" smtClean="0"/>
              <a:pPr/>
              <a:t>6</a:t>
            </a:fld>
            <a:endParaRPr lang="nl-NL"/>
          </a:p>
        </p:txBody>
      </p:sp>
    </p:spTree>
    <p:extLst>
      <p:ext uri="{BB962C8B-B14F-4D97-AF65-F5344CB8AC3E}">
        <p14:creationId xmlns:p14="http://schemas.microsoft.com/office/powerpoint/2010/main" xmlns="" val="296065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 </a:t>
            </a:r>
            <a:r>
              <a:rPr lang="nl-NL" dirty="0" err="1" smtClean="0"/>
              <a:t>Trichoderma</a:t>
            </a:r>
            <a:r>
              <a:rPr lang="nl-NL" dirty="0" smtClean="0"/>
              <a:t> parasiteert andere</a:t>
            </a:r>
            <a:r>
              <a:rPr lang="nl-NL" baseline="0" dirty="0" smtClean="0"/>
              <a:t> schimmel bijvoorbeeld </a:t>
            </a:r>
            <a:r>
              <a:rPr lang="nl-NL" baseline="0" dirty="0" err="1" smtClean="0"/>
              <a:t>rhizotonia</a:t>
            </a:r>
            <a:r>
              <a:rPr lang="nl-NL" baseline="0" dirty="0" smtClean="0"/>
              <a:t> en </a:t>
            </a:r>
            <a:r>
              <a:rPr lang="nl-NL" baseline="0" dirty="0" err="1" smtClean="0"/>
              <a:t>phytium</a:t>
            </a:r>
            <a:endParaRPr lang="nl-NL" baseline="0" dirty="0" smtClean="0"/>
          </a:p>
          <a:p>
            <a:r>
              <a:rPr lang="nl-NL" baseline="0" dirty="0" smtClean="0"/>
              <a:t>3</a:t>
            </a:r>
            <a:r>
              <a:rPr lang="nl-NL" baseline="0" smtClean="0"/>
              <a:t>. Pseudomonas </a:t>
            </a:r>
            <a:r>
              <a:rPr lang="nl-NL" baseline="0" dirty="0" err="1" smtClean="0"/>
              <a:t>fluorescens</a:t>
            </a:r>
            <a:endParaRPr lang="nl-NL" baseline="0" dirty="0" smtClean="0"/>
          </a:p>
          <a:p>
            <a:endParaRPr lang="nl-NL" baseline="0" dirty="0" smtClean="0"/>
          </a:p>
          <a:p>
            <a:r>
              <a:rPr lang="nl-NL" dirty="0" smtClean="0"/>
              <a:t>De </a:t>
            </a:r>
            <a:r>
              <a:rPr lang="nl-NL" dirty="0" err="1" smtClean="0"/>
              <a:t>ziektewerendheid</a:t>
            </a:r>
            <a:r>
              <a:rPr lang="nl-NL" dirty="0" smtClean="0"/>
              <a:t> van de bodem wordt door verschillende factoren veroorzaakt. Belangrijkste reden van ziektewering in een bodem is, dat de ziekteverwekker geen kans krijgt, omdat hij weggeconcurreerd wordt door de rest van het bodemleven. Naast algemene ziektewering, kan een pathogeen ook onderdrukt worden door specifieke ziektewering van de grond . Specifieke ziektewering wordt onder andere door antagonisten veroorzaakt. </a:t>
            </a:r>
          </a:p>
          <a:p>
            <a:endParaRPr lang="nl-NL" dirty="0" smtClean="0"/>
          </a:p>
          <a:p>
            <a:r>
              <a:rPr lang="nl-NL" sz="1200" b="0" i="0" u="none" strike="noStrike" kern="1200" baseline="0" dirty="0" smtClean="0">
                <a:solidFill>
                  <a:schemeClr val="tx1"/>
                </a:solidFill>
                <a:latin typeface="+mn-lt"/>
                <a:ea typeface="+mn-ea"/>
                <a:cs typeface="+mn-cs"/>
              </a:rPr>
              <a:t>•Weerstandsverhoging van de plant:</a:t>
            </a:r>
          </a:p>
          <a:p>
            <a:r>
              <a:rPr lang="nl-NL" sz="1200" b="0" i="0" u="none" strike="noStrike" kern="1200" baseline="0" dirty="0" smtClean="0">
                <a:solidFill>
                  <a:schemeClr val="tx1"/>
                </a:solidFill>
                <a:latin typeface="+mn-lt"/>
                <a:ea typeface="+mn-ea"/>
                <a:cs typeface="+mn-cs"/>
              </a:rPr>
              <a:t>Dit is een verdedigingsmechanisme dat door een rijk bodemleven geactiveerd wordt. De plant zelf komt in een staat van verhoogde afweer. Dit geldt ook voor de </a:t>
            </a:r>
            <a:r>
              <a:rPr lang="nl-NL" sz="1200" b="0" i="0" u="none" strike="noStrike" kern="1200" baseline="0" smtClean="0">
                <a:solidFill>
                  <a:schemeClr val="tx1"/>
                </a:solidFill>
                <a:latin typeface="+mn-lt"/>
                <a:ea typeface="+mn-ea"/>
                <a:cs typeface="+mn-cs"/>
              </a:rPr>
              <a:t>bovengrondse delen</a:t>
            </a:r>
          </a:p>
          <a:p>
            <a:endParaRPr lang="nl-NL" sz="1200" b="0" i="0" u="none" strike="noStrike" kern="1200" baseline="0" smtClean="0">
              <a:solidFill>
                <a:schemeClr val="tx1"/>
              </a:solidFill>
              <a:latin typeface="+mn-lt"/>
              <a:ea typeface="+mn-ea"/>
              <a:cs typeface="+mn-cs"/>
            </a:endParaRPr>
          </a:p>
          <a:p>
            <a:pPr marL="0" indent="0">
              <a:buNone/>
            </a:pPr>
            <a:r>
              <a:rPr lang="nl-NL" smtClean="0"/>
              <a:t>Mechanismen:</a:t>
            </a:r>
          </a:p>
          <a:p>
            <a:r>
              <a:rPr lang="nl-NL" smtClean="0"/>
              <a:t>Competitie om nutrienten en ruimte</a:t>
            </a:r>
          </a:p>
          <a:p>
            <a:r>
              <a:rPr lang="nl-NL" smtClean="0"/>
              <a:t>Remming door uitgescheiden stoffen (antagonisme)</a:t>
            </a:r>
          </a:p>
          <a:p>
            <a:r>
              <a:rPr lang="nl-NL" smtClean="0"/>
              <a:t>Parasitisme en predaties</a:t>
            </a:r>
          </a:p>
          <a:p>
            <a:r>
              <a:rPr lang="nl-NL" smtClean="0"/>
              <a:t>Indirect effect via plant (resistentie, ‘vaccinatie)</a:t>
            </a:r>
          </a:p>
          <a:p>
            <a:endParaRPr lang="nl-NL" dirty="0"/>
          </a:p>
        </p:txBody>
      </p:sp>
      <p:sp>
        <p:nvSpPr>
          <p:cNvPr id="4" name="Tijdelijke aanduiding voor dianummer 3"/>
          <p:cNvSpPr>
            <a:spLocks noGrp="1"/>
          </p:cNvSpPr>
          <p:nvPr>
            <p:ph type="sldNum" sz="quarter" idx="10"/>
          </p:nvPr>
        </p:nvSpPr>
        <p:spPr/>
        <p:txBody>
          <a:bodyPr/>
          <a:lstStyle/>
          <a:p>
            <a:fld id="{0DB31265-155A-42ED-B850-AF4FD528E024}" type="slidenum">
              <a:rPr lang="nl-NL" smtClean="0"/>
              <a:pPr/>
              <a:t>7</a:t>
            </a:fld>
            <a:endParaRPr lang="nl-NL"/>
          </a:p>
        </p:txBody>
      </p:sp>
    </p:spTree>
    <p:extLst>
      <p:ext uri="{BB962C8B-B14F-4D97-AF65-F5344CB8AC3E}">
        <p14:creationId xmlns:p14="http://schemas.microsoft.com/office/powerpoint/2010/main" xmlns="" val="195831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150938" y="690563"/>
            <a:ext cx="4557712" cy="3417887"/>
          </a:xfrm>
          <a:noFill/>
          <a:ln cap="flat">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8675" name="Rectangle 3"/>
          <p:cNvSpPr>
            <a:spLocks noGrp="1"/>
          </p:cNvSpPr>
          <p:nvPr>
            <p:ph type="body" idx="1"/>
          </p:nvPr>
        </p:nvSpPr>
        <p:spPr>
          <a:xfrm>
            <a:off x="913991" y="4341521"/>
            <a:ext cx="5030018" cy="3846522"/>
          </a:xfrm>
          <a:ln/>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8701" tIns="44351" rIns="88701" bIns="44351"/>
          <a:lstStyle/>
          <a:p>
            <a:endParaRPr lang="nl-NL" alt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C8E48-AE0C-4E64-A341-CDE41A009221}" type="slidenum">
              <a:rPr lang="nl-NL" altLang="nl-NL"/>
              <a:pPr/>
              <a:t>10</a:t>
            </a:fld>
            <a:endParaRPr lang="nl-NL" altLang="nl-NL"/>
          </a:p>
        </p:txBody>
      </p:sp>
      <p:sp>
        <p:nvSpPr>
          <p:cNvPr id="132098" name="Rectangle 2"/>
          <p:cNvSpPr>
            <a:spLocks noGrp="1" noRot="1" noChangeAspect="1" noChangeArrowheads="1" noTextEdit="1"/>
          </p:cNvSpPr>
          <p:nvPr>
            <p:ph type="sldImg"/>
          </p:nvPr>
        </p:nvSpPr>
        <p:spPr>
          <a:xfrm>
            <a:off x="1143000" y="685800"/>
            <a:ext cx="4575175" cy="3430588"/>
          </a:xfrm>
          <a:ln/>
        </p:spPr>
      </p:sp>
      <p:sp>
        <p:nvSpPr>
          <p:cNvPr id="132099" name="Rectangle 3"/>
          <p:cNvSpPr>
            <a:spLocks noGrp="1" noChangeArrowheads="1"/>
          </p:cNvSpPr>
          <p:nvPr>
            <p:ph type="body" idx="1"/>
          </p:nvPr>
        </p:nvSpPr>
        <p:spPr/>
        <p:txBody>
          <a:bodyPr/>
          <a:lstStyle/>
          <a:p>
            <a:endParaRPr lang="en-US"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Gewasonderzoek laat zien: lage K-toestand in het gewas. Op basis hiervan zou het advies zijn: K bijbemesten.</a:t>
            </a:r>
          </a:p>
          <a:p>
            <a:r>
              <a:rPr lang="nl-NL" smtClean="0"/>
              <a:t>Grondonderzoek wijst uit: bodemvoorraad K is voldoende. Door gebrek aan N wordt K slecht opgenomen.</a:t>
            </a:r>
          </a:p>
          <a:p>
            <a:r>
              <a:rPr lang="nl-NL" smtClean="0"/>
              <a:t>Door de combinatie van gronden gewasonderzoek is de conclusie: N bijbemesten, voor een betere benutting van de K-voorraad.</a:t>
            </a:r>
          </a:p>
          <a:p>
            <a:endParaRPr lang="nl-NL"/>
          </a:p>
        </p:txBody>
      </p:sp>
      <p:sp>
        <p:nvSpPr>
          <p:cNvPr id="4" name="Tijdelijke aanduiding voor dianummer 3"/>
          <p:cNvSpPr>
            <a:spLocks noGrp="1"/>
          </p:cNvSpPr>
          <p:nvPr>
            <p:ph type="sldNum" sz="quarter" idx="10"/>
          </p:nvPr>
        </p:nvSpPr>
        <p:spPr/>
        <p:txBody>
          <a:bodyPr/>
          <a:lstStyle/>
          <a:p>
            <a:fld id="{F8E22394-18EA-42DF-8BDB-DF714FE0C4FD}" type="slidenum">
              <a:rPr lang="nl-NL" smtClean="0"/>
              <a:pPr/>
              <a:t>18</a:t>
            </a:fld>
            <a:endParaRPr lang="nl-NL"/>
          </a:p>
        </p:txBody>
      </p:sp>
    </p:spTree>
    <p:extLst>
      <p:ext uri="{BB962C8B-B14F-4D97-AF65-F5344CB8AC3E}">
        <p14:creationId xmlns:p14="http://schemas.microsoft.com/office/powerpoint/2010/main" xmlns="" val="3354036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jdelijke aanduiding voor tekst 7"/>
          <p:cNvSpPr>
            <a:spLocks noGrp="1"/>
          </p:cNvSpPr>
          <p:nvPr>
            <p:ph type="body" sz="quarter" idx="10" hasCustomPrompt="1"/>
          </p:nvPr>
        </p:nvSpPr>
        <p:spPr>
          <a:xfrm>
            <a:off x="745056" y="3894131"/>
            <a:ext cx="5588009" cy="1828800"/>
          </a:xfrm>
          <a:prstGeom prst="rect">
            <a:avLst/>
          </a:prstGeom>
        </p:spPr>
        <p:txBody>
          <a:bodyPr vert="horz"/>
          <a:lstStyle>
            <a:lvl1pPr marL="0" indent="0">
              <a:lnSpc>
                <a:spcPts val="5500"/>
              </a:lnSpc>
              <a:spcBef>
                <a:spcPts val="1200"/>
              </a:spcBef>
              <a:spcAft>
                <a:spcPts val="0"/>
              </a:spcAft>
              <a:buNone/>
              <a:defRPr sz="4000" b="1" i="0" u="none" spc="0" baseline="0">
                <a:solidFill>
                  <a:srgbClr val="EE7D11"/>
                </a:solidFill>
                <a:uFill>
                  <a:solidFill>
                    <a:srgbClr val="EE7D11"/>
                  </a:solidFill>
                </a:u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smtClean="0"/>
              <a:t>Title</a:t>
            </a:r>
            <a:r>
              <a:rPr lang="nl-NL" dirty="0" smtClean="0"/>
              <a:t> of the </a:t>
            </a:r>
            <a:r>
              <a:rPr lang="nl-NL" dirty="0" err="1" smtClean="0"/>
              <a:t>presentation</a:t>
            </a:r>
            <a:endParaRPr lang="nl-NL" dirty="0"/>
          </a:p>
        </p:txBody>
      </p:sp>
      <p:sp>
        <p:nvSpPr>
          <p:cNvPr id="10" name="Tijdelijke aanduiding voor tekst 9"/>
          <p:cNvSpPr>
            <a:spLocks noGrp="1"/>
          </p:cNvSpPr>
          <p:nvPr>
            <p:ph type="body" sz="quarter" idx="11" hasCustomPrompt="1"/>
          </p:nvPr>
        </p:nvSpPr>
        <p:spPr>
          <a:xfrm>
            <a:off x="6333066" y="4639197"/>
            <a:ext cx="2520000" cy="1083734"/>
          </a:xfrm>
          <a:prstGeom prst="rect">
            <a:avLst/>
          </a:prstGeom>
        </p:spPr>
        <p:txBody>
          <a:bodyPr vert="horz"/>
          <a:lstStyle>
            <a:lvl1pPr marL="0" indent="0">
              <a:buNone/>
              <a:defRPr sz="2000">
                <a:solidFill>
                  <a:srgbClr val="EE7D1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smtClean="0"/>
              <a:t>Subtitle</a:t>
            </a:r>
            <a:r>
              <a:rPr lang="nl-NL" dirty="0" smtClean="0"/>
              <a:t> of the </a:t>
            </a:r>
            <a:r>
              <a:rPr lang="nl-NL" dirty="0" err="1" smtClean="0"/>
              <a:t>presentation</a:t>
            </a:r>
            <a:endParaRPr lang="nl-NL" dirty="0"/>
          </a:p>
        </p:txBody>
      </p:sp>
    </p:spTree>
    <p:extLst>
      <p:ext uri="{BB962C8B-B14F-4D97-AF65-F5344CB8AC3E}">
        <p14:creationId xmlns:p14="http://schemas.microsoft.com/office/powerpoint/2010/main" xmlns="" val="38988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jdelijke aanduiding voor tekst 7"/>
          <p:cNvSpPr>
            <a:spLocks noGrp="1"/>
          </p:cNvSpPr>
          <p:nvPr>
            <p:ph type="body" sz="quarter" idx="10" hasCustomPrompt="1"/>
          </p:nvPr>
        </p:nvSpPr>
        <p:spPr>
          <a:xfrm>
            <a:off x="745056" y="3894131"/>
            <a:ext cx="5588009" cy="1828800"/>
          </a:xfrm>
          <a:prstGeom prst="rect">
            <a:avLst/>
          </a:prstGeom>
        </p:spPr>
        <p:txBody>
          <a:bodyPr vert="horz"/>
          <a:lstStyle>
            <a:lvl1pPr marL="0" indent="0">
              <a:lnSpc>
                <a:spcPts val="5500"/>
              </a:lnSpc>
              <a:spcBef>
                <a:spcPts val="1200"/>
              </a:spcBef>
              <a:spcAft>
                <a:spcPts val="0"/>
              </a:spcAft>
              <a:buNone/>
              <a:defRPr sz="4000" b="1" i="0" u="none" spc="0" baseline="0">
                <a:solidFill>
                  <a:srgbClr val="EE7D11"/>
                </a:solidFill>
                <a:uFill>
                  <a:solidFill>
                    <a:srgbClr val="EE7D11"/>
                  </a:solidFill>
                </a:u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smtClean="0"/>
              <a:t>Title</a:t>
            </a:r>
            <a:r>
              <a:rPr lang="nl-NL" dirty="0" smtClean="0"/>
              <a:t> of the </a:t>
            </a:r>
            <a:r>
              <a:rPr lang="nl-NL" dirty="0" err="1" smtClean="0"/>
              <a:t>presentation</a:t>
            </a:r>
            <a:endParaRPr lang="nl-NL" dirty="0"/>
          </a:p>
        </p:txBody>
      </p:sp>
      <p:sp>
        <p:nvSpPr>
          <p:cNvPr id="10" name="Tijdelijke aanduiding voor tekst 9"/>
          <p:cNvSpPr>
            <a:spLocks noGrp="1"/>
          </p:cNvSpPr>
          <p:nvPr>
            <p:ph type="body" sz="quarter" idx="11" hasCustomPrompt="1"/>
          </p:nvPr>
        </p:nvSpPr>
        <p:spPr>
          <a:xfrm>
            <a:off x="6333066" y="4639197"/>
            <a:ext cx="2520000" cy="1083734"/>
          </a:xfrm>
          <a:prstGeom prst="rect">
            <a:avLst/>
          </a:prstGeom>
        </p:spPr>
        <p:txBody>
          <a:bodyPr vert="horz"/>
          <a:lstStyle>
            <a:lvl1pPr marL="0" indent="0">
              <a:buNone/>
              <a:defRPr sz="2000">
                <a:solidFill>
                  <a:srgbClr val="EE7D1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smtClean="0"/>
              <a:t>Subtitle</a:t>
            </a:r>
            <a:r>
              <a:rPr lang="nl-NL" dirty="0" smtClean="0"/>
              <a:t> of the </a:t>
            </a:r>
            <a:r>
              <a:rPr lang="nl-NL" dirty="0" err="1" smtClean="0"/>
              <a:t>presentation</a:t>
            </a:r>
            <a:endParaRPr lang="nl-NL" dirty="0"/>
          </a:p>
        </p:txBody>
      </p:sp>
    </p:spTree>
    <p:extLst>
      <p:ext uri="{BB962C8B-B14F-4D97-AF65-F5344CB8AC3E}">
        <p14:creationId xmlns:p14="http://schemas.microsoft.com/office/powerpoint/2010/main" xmlns="" val="114375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jdelijke aanduiding voor tekst 3"/>
          <p:cNvSpPr>
            <a:spLocks noGrp="1"/>
          </p:cNvSpPr>
          <p:nvPr>
            <p:ph type="body" sz="quarter" idx="10" hasCustomPrompt="1"/>
          </p:nvPr>
        </p:nvSpPr>
        <p:spPr>
          <a:xfrm>
            <a:off x="533400" y="372536"/>
            <a:ext cx="5503323" cy="524932"/>
          </a:xfrm>
          <a:prstGeom prst="rect">
            <a:avLst/>
          </a:prstGeom>
        </p:spPr>
        <p:txBody>
          <a:bodyPr vert="horz"/>
          <a:lstStyle>
            <a:lvl1pPr marL="0" indent="0">
              <a:buNone/>
              <a:defRPr sz="2400" b="1" baseline="0">
                <a:solidFill>
                  <a:schemeClr val="tx2"/>
                </a:solidFill>
                <a:latin typeface="Arial"/>
                <a:cs typeface="Arial"/>
              </a:defRPr>
            </a:lvl1pPr>
            <a:lvl2pPr marL="457200" indent="0">
              <a:buNone/>
              <a:defRPr sz="2500">
                <a:latin typeface="Arial"/>
                <a:cs typeface="Arial"/>
              </a:defRPr>
            </a:lvl2pPr>
            <a:lvl3pPr marL="914400" indent="0">
              <a:buNone/>
              <a:defRPr sz="2500">
                <a:latin typeface="Arial"/>
                <a:cs typeface="Arial"/>
              </a:defRPr>
            </a:lvl3pPr>
            <a:lvl4pPr marL="1371600" indent="0">
              <a:buNone/>
              <a:defRPr sz="2500">
                <a:latin typeface="Arial"/>
                <a:cs typeface="Arial"/>
              </a:defRPr>
            </a:lvl4pPr>
            <a:lvl5pPr marL="1828800" indent="0">
              <a:buNone/>
              <a:defRPr sz="2500">
                <a:latin typeface="Arial"/>
                <a:cs typeface="Arial"/>
              </a:defRPr>
            </a:lvl5pPr>
          </a:lstStyle>
          <a:p>
            <a:pPr lvl="0"/>
            <a:r>
              <a:rPr lang="nl-NL" dirty="0" smtClean="0"/>
              <a:t>Click </a:t>
            </a:r>
            <a:r>
              <a:rPr lang="nl-NL" dirty="0" err="1" smtClean="0"/>
              <a:t>to</a:t>
            </a:r>
            <a:r>
              <a:rPr lang="nl-NL" dirty="0" smtClean="0"/>
              <a:t> enter a </a:t>
            </a:r>
            <a:r>
              <a:rPr lang="nl-NL" dirty="0" err="1" smtClean="0"/>
              <a:t>title</a:t>
            </a:r>
            <a:r>
              <a:rPr lang="nl-NL" dirty="0" smtClean="0"/>
              <a:t>…</a:t>
            </a:r>
            <a:endParaRPr lang="nl-NL" dirty="0"/>
          </a:p>
        </p:txBody>
      </p:sp>
      <p:sp>
        <p:nvSpPr>
          <p:cNvPr id="6" name="Tijdelijke aanduiding voor inhoud 2"/>
          <p:cNvSpPr>
            <a:spLocks noGrp="1"/>
          </p:cNvSpPr>
          <p:nvPr>
            <p:ph idx="1" hasCustomPrompt="1"/>
          </p:nvPr>
        </p:nvSpPr>
        <p:spPr>
          <a:xfrm>
            <a:off x="525440" y="1143000"/>
            <a:ext cx="8229600" cy="4983163"/>
          </a:xfrm>
          <a:prstGeom prst="rect">
            <a:avLst/>
          </a:prstGeom>
        </p:spPr>
        <p:txBody>
          <a:bodyPr/>
          <a:lstStyle>
            <a:lvl1pPr marL="360000" indent="-360000">
              <a:buClr>
                <a:schemeClr val="tx2"/>
              </a:buClr>
              <a:buSzPct val="120000"/>
              <a:buFont typeface="Courier New" panose="02070309020205020404" pitchFamily="49" charset="0"/>
              <a:buChar char="o"/>
              <a:defRPr sz="2200" b="0">
                <a:solidFill>
                  <a:schemeClr val="tx1"/>
                </a:solidFill>
                <a:latin typeface="+mn-lt"/>
                <a:cs typeface="Arial" panose="020B0604020202020204" pitchFamily="34" charset="0"/>
              </a:defRPr>
            </a:lvl1pPr>
            <a:lvl2pPr marL="627063" indent="-293688">
              <a:buClr>
                <a:schemeClr val="tx2"/>
              </a:buClr>
              <a:buFont typeface="Courier New" panose="02070309020205020404" pitchFamily="49" charset="0"/>
              <a:buChar char="o"/>
              <a:defRPr sz="2000" b="0">
                <a:solidFill>
                  <a:schemeClr val="tx1"/>
                </a:solidFill>
                <a:latin typeface="+mn-lt"/>
                <a:cs typeface="Arial" panose="020B0604020202020204" pitchFamily="34" charset="0"/>
              </a:defRPr>
            </a:lvl2pPr>
            <a:lvl3pPr marL="900113" indent="-273050">
              <a:buClr>
                <a:schemeClr val="tx2"/>
              </a:buClr>
              <a:defRPr sz="1800" b="0">
                <a:solidFill>
                  <a:schemeClr val="tx1"/>
                </a:solidFill>
                <a:latin typeface="+mn-lt"/>
                <a:cs typeface="Arial" panose="020B0604020202020204" pitchFamily="34" charset="0"/>
              </a:defRPr>
            </a:lvl3pPr>
            <a:lvl4pPr marL="1160463" indent="-260350">
              <a:buClr>
                <a:schemeClr val="tx2"/>
              </a:buClr>
              <a:buFont typeface="Arial" panose="020B0604020202020204" pitchFamily="34" charset="0"/>
              <a:buChar char="•"/>
              <a:defRPr sz="1800" baseline="0">
                <a:solidFill>
                  <a:schemeClr val="tx1"/>
                </a:solidFill>
                <a:latin typeface="+mn-lt"/>
                <a:cs typeface="Arial" panose="020B0604020202020204" pitchFamily="34" charset="0"/>
              </a:defRPr>
            </a:lvl4pPr>
            <a:lvl5pPr marL="1433513" indent="-273050">
              <a:buClr>
                <a:schemeClr val="tx2"/>
              </a:buClr>
              <a:buFont typeface="Arial" panose="020B0604020202020204" pitchFamily="34" charset="0"/>
              <a:buChar char="•"/>
              <a:defRPr sz="1800" baseline="0">
                <a:solidFill>
                  <a:schemeClr val="tx1"/>
                </a:solidFill>
                <a:latin typeface="+mn-lt"/>
                <a:cs typeface="Arial" panose="020B0604020202020204" pitchFamily="34" charset="0"/>
              </a:defRPr>
            </a:lvl5pPr>
            <a:lvl6pPr marL="1793875" indent="-273050">
              <a:buClr>
                <a:schemeClr val="tx2"/>
              </a:buClr>
              <a:defRPr sz="1800">
                <a:solidFill>
                  <a:schemeClr val="tx1"/>
                </a:solidFill>
                <a:latin typeface="+mn-lt"/>
                <a:cs typeface="Arial" panose="020B0604020202020204" pitchFamily="34" charset="0"/>
              </a:defRPr>
            </a:lvl6pPr>
            <a:lvl7pPr marL="2057400" indent="-228600">
              <a:buClr>
                <a:schemeClr val="tx2"/>
              </a:buClr>
              <a:defRPr sz="1800">
                <a:solidFill>
                  <a:schemeClr val="tx1"/>
                </a:solidFill>
                <a:latin typeface="+mn-lt"/>
              </a:defRPr>
            </a:lvl7pPr>
            <a:lvl8pPr marL="2328863" indent="-228600">
              <a:buClr>
                <a:schemeClr val="tx2"/>
              </a:buClr>
              <a:defRPr sz="1800">
                <a:solidFill>
                  <a:schemeClr val="tx1"/>
                </a:solidFill>
                <a:latin typeface="+mn-lt"/>
                <a:cs typeface="Arial" panose="020B0604020202020204" pitchFamily="34" charset="0"/>
              </a:defRPr>
            </a:lvl8pPr>
            <a:lvl9pPr marL="3657600" indent="0">
              <a:buNone/>
              <a:defRPr sz="1800">
                <a:solidFill>
                  <a:schemeClr val="tx1"/>
                </a:solidFill>
              </a:defRPr>
            </a:lvl9pPr>
          </a:lstStyle>
          <a:p>
            <a:pPr lvl="0"/>
            <a:r>
              <a:rPr lang="nl-NL" dirty="0" smtClean="0"/>
              <a:t>Click </a:t>
            </a:r>
            <a:r>
              <a:rPr lang="nl-NL" dirty="0" err="1" smtClean="0"/>
              <a:t>to</a:t>
            </a:r>
            <a:r>
              <a:rPr lang="nl-NL" dirty="0" smtClean="0"/>
              <a:t> enter a </a:t>
            </a:r>
            <a:r>
              <a:rPr lang="nl-NL" dirty="0" err="1" smtClean="0"/>
              <a:t>text</a:t>
            </a:r>
            <a:r>
              <a:rPr lang="nl-NL" dirty="0" smtClean="0"/>
              <a:t>…</a:t>
            </a:r>
          </a:p>
          <a:p>
            <a:pPr lvl="1"/>
            <a:r>
              <a:rPr lang="nl-NL" dirty="0" smtClean="0"/>
              <a:t>Level 2</a:t>
            </a:r>
          </a:p>
          <a:p>
            <a:pPr lvl="2"/>
            <a:r>
              <a:rPr lang="nl-NL" dirty="0" smtClean="0"/>
              <a:t>Level 3</a:t>
            </a:r>
          </a:p>
          <a:p>
            <a:pPr lvl="3"/>
            <a:r>
              <a:rPr lang="nl-NL" dirty="0" smtClean="0"/>
              <a:t>Level 4</a:t>
            </a:r>
          </a:p>
          <a:p>
            <a:pPr lvl="4"/>
            <a:r>
              <a:rPr lang="nl-NL" dirty="0" smtClean="0"/>
              <a:t>Level 5</a:t>
            </a:r>
          </a:p>
          <a:p>
            <a:pPr lvl="5"/>
            <a:r>
              <a:rPr lang="nl-NL" dirty="0" smtClean="0"/>
              <a:t>Level 6</a:t>
            </a:r>
          </a:p>
          <a:p>
            <a:pPr lvl="6"/>
            <a:r>
              <a:rPr lang="nl-NL" dirty="0" smtClean="0"/>
              <a:t>Level 7</a:t>
            </a:r>
          </a:p>
          <a:p>
            <a:pPr lvl="7"/>
            <a:r>
              <a:rPr lang="nl-NL" dirty="0" smtClean="0"/>
              <a:t>Level 8</a:t>
            </a:r>
          </a:p>
        </p:txBody>
      </p:sp>
    </p:spTree>
    <p:extLst>
      <p:ext uri="{BB962C8B-B14F-4D97-AF65-F5344CB8AC3E}">
        <p14:creationId xmlns:p14="http://schemas.microsoft.com/office/powerpoint/2010/main" xmlns="" val="117244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angepaste indel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jdelijke aanduiding voor tekst 6"/>
          <p:cNvSpPr>
            <a:spLocks noGrp="1"/>
          </p:cNvSpPr>
          <p:nvPr>
            <p:ph type="body" sz="quarter" idx="12" hasCustomPrompt="1"/>
          </p:nvPr>
        </p:nvSpPr>
        <p:spPr>
          <a:xfrm>
            <a:off x="6273800" y="5178552"/>
            <a:ext cx="2870200" cy="914400"/>
          </a:xfrm>
          <a:prstGeom prst="rect">
            <a:avLst/>
          </a:prstGeom>
        </p:spPr>
        <p:txBody>
          <a:bodyPr vert="horz" anchor="b" anchorCtr="0"/>
          <a:lstStyle>
            <a:lvl1pPr marL="0" indent="0">
              <a:buNone/>
              <a:defRPr sz="1800" baseline="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Click </a:t>
            </a:r>
            <a:r>
              <a:rPr lang="nl-NL" dirty="0" err="1" smtClean="0"/>
              <a:t>to</a:t>
            </a:r>
            <a:r>
              <a:rPr lang="nl-NL" dirty="0" smtClean="0"/>
              <a:t> </a:t>
            </a:r>
          </a:p>
          <a:p>
            <a:pPr lvl="0"/>
            <a:r>
              <a:rPr lang="nl-NL" dirty="0" smtClean="0"/>
              <a:t>ad </a:t>
            </a:r>
            <a:r>
              <a:rPr lang="nl-NL" dirty="0" err="1" smtClean="0"/>
              <a:t>caption</a:t>
            </a:r>
            <a:endParaRPr lang="nl-NL" dirty="0"/>
          </a:p>
        </p:txBody>
      </p:sp>
      <p:sp>
        <p:nvSpPr>
          <p:cNvPr id="5" name="Tijdelijke aanduiding voor tekst 3"/>
          <p:cNvSpPr>
            <a:spLocks noGrp="1"/>
          </p:cNvSpPr>
          <p:nvPr>
            <p:ph type="body" sz="quarter" idx="10" hasCustomPrompt="1"/>
          </p:nvPr>
        </p:nvSpPr>
        <p:spPr>
          <a:xfrm>
            <a:off x="533400" y="372536"/>
            <a:ext cx="5503323" cy="524932"/>
          </a:xfrm>
          <a:prstGeom prst="rect">
            <a:avLst/>
          </a:prstGeom>
        </p:spPr>
        <p:txBody>
          <a:bodyPr vert="horz"/>
          <a:lstStyle>
            <a:lvl1pPr marL="0" indent="0">
              <a:buNone/>
              <a:defRPr sz="2400" b="1" baseline="0">
                <a:solidFill>
                  <a:schemeClr val="tx2"/>
                </a:solidFill>
                <a:latin typeface="Arial"/>
                <a:cs typeface="Arial"/>
              </a:defRPr>
            </a:lvl1pPr>
            <a:lvl2pPr marL="457200" indent="0">
              <a:buNone/>
              <a:defRPr sz="2500">
                <a:latin typeface="Arial"/>
                <a:cs typeface="Arial"/>
              </a:defRPr>
            </a:lvl2pPr>
            <a:lvl3pPr marL="914400" indent="0">
              <a:buNone/>
              <a:defRPr sz="2500">
                <a:latin typeface="Arial"/>
                <a:cs typeface="Arial"/>
              </a:defRPr>
            </a:lvl3pPr>
            <a:lvl4pPr marL="1371600" indent="0">
              <a:buNone/>
              <a:defRPr sz="2500">
                <a:latin typeface="Arial"/>
                <a:cs typeface="Arial"/>
              </a:defRPr>
            </a:lvl4pPr>
            <a:lvl5pPr marL="1828800" indent="0">
              <a:buNone/>
              <a:defRPr sz="2500">
                <a:latin typeface="Arial"/>
                <a:cs typeface="Arial"/>
              </a:defRPr>
            </a:lvl5pPr>
          </a:lstStyle>
          <a:p>
            <a:pPr lvl="0"/>
            <a:r>
              <a:rPr lang="nl-NL" dirty="0" smtClean="0"/>
              <a:t>Click </a:t>
            </a:r>
            <a:r>
              <a:rPr lang="nl-NL" dirty="0" err="1" smtClean="0"/>
              <a:t>to</a:t>
            </a:r>
            <a:r>
              <a:rPr lang="nl-NL" dirty="0" smtClean="0"/>
              <a:t> enter a </a:t>
            </a:r>
            <a:r>
              <a:rPr lang="nl-NL" dirty="0" err="1" smtClean="0"/>
              <a:t>title</a:t>
            </a:r>
            <a:r>
              <a:rPr lang="nl-NL" dirty="0" smtClean="0"/>
              <a:t>…</a:t>
            </a:r>
            <a:endParaRPr lang="nl-NL" dirty="0"/>
          </a:p>
        </p:txBody>
      </p:sp>
      <p:sp>
        <p:nvSpPr>
          <p:cNvPr id="7" name="Tijdelijke aanduiding voor afbeelding 4"/>
          <p:cNvSpPr>
            <a:spLocks noGrp="1"/>
          </p:cNvSpPr>
          <p:nvPr>
            <p:ph type="pic" sz="quarter" idx="11"/>
          </p:nvPr>
        </p:nvSpPr>
        <p:spPr>
          <a:xfrm>
            <a:off x="533400" y="1767017"/>
            <a:ext cx="5604933" cy="4325936"/>
          </a:xfrm>
          <a:prstGeom prst="rect">
            <a:avLst/>
          </a:prstGeom>
        </p:spPr>
        <p:txBody>
          <a:bodyPr vert="horz"/>
          <a:lstStyle>
            <a:lvl1pPr>
              <a:defRPr sz="1000">
                <a:latin typeface="Arial"/>
                <a:cs typeface="Aria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xmlns="" val="70491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Aangepaste indel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jdelijke aanduiding voor tekst 3"/>
          <p:cNvSpPr>
            <a:spLocks noGrp="1"/>
          </p:cNvSpPr>
          <p:nvPr>
            <p:ph type="body" sz="quarter" idx="10" hasCustomPrompt="1"/>
          </p:nvPr>
        </p:nvSpPr>
        <p:spPr>
          <a:xfrm>
            <a:off x="533400" y="372536"/>
            <a:ext cx="5503323" cy="524932"/>
          </a:xfrm>
          <a:prstGeom prst="rect">
            <a:avLst/>
          </a:prstGeom>
        </p:spPr>
        <p:txBody>
          <a:bodyPr vert="horz"/>
          <a:lstStyle>
            <a:lvl1pPr marL="0" indent="0">
              <a:buNone/>
              <a:defRPr sz="2400" b="1" baseline="0">
                <a:solidFill>
                  <a:schemeClr val="tx2"/>
                </a:solidFill>
                <a:latin typeface="Arial"/>
                <a:cs typeface="Arial"/>
              </a:defRPr>
            </a:lvl1pPr>
            <a:lvl2pPr marL="457200" indent="0">
              <a:buNone/>
              <a:defRPr sz="2500">
                <a:latin typeface="Arial"/>
                <a:cs typeface="Arial"/>
              </a:defRPr>
            </a:lvl2pPr>
            <a:lvl3pPr marL="914400" indent="0">
              <a:buNone/>
              <a:defRPr sz="2500">
                <a:latin typeface="Arial"/>
                <a:cs typeface="Arial"/>
              </a:defRPr>
            </a:lvl3pPr>
            <a:lvl4pPr marL="1371600" indent="0">
              <a:buNone/>
              <a:defRPr sz="2500">
                <a:latin typeface="Arial"/>
                <a:cs typeface="Arial"/>
              </a:defRPr>
            </a:lvl4pPr>
            <a:lvl5pPr marL="1828800" indent="0">
              <a:buNone/>
              <a:defRPr sz="2500">
                <a:latin typeface="Arial"/>
                <a:cs typeface="Arial"/>
              </a:defRPr>
            </a:lvl5pPr>
          </a:lstStyle>
          <a:p>
            <a:pPr lvl="0"/>
            <a:r>
              <a:rPr lang="nl-NL" dirty="0" smtClean="0"/>
              <a:t>Click </a:t>
            </a:r>
            <a:r>
              <a:rPr lang="nl-NL" dirty="0" err="1" smtClean="0"/>
              <a:t>to</a:t>
            </a:r>
            <a:r>
              <a:rPr lang="nl-NL" dirty="0" smtClean="0"/>
              <a:t> enter a </a:t>
            </a:r>
            <a:r>
              <a:rPr lang="nl-NL" dirty="0" err="1" smtClean="0"/>
              <a:t>title</a:t>
            </a:r>
            <a:r>
              <a:rPr lang="nl-NL" dirty="0" smtClean="0"/>
              <a:t>…</a:t>
            </a:r>
            <a:endParaRPr lang="nl-NL" dirty="0"/>
          </a:p>
        </p:txBody>
      </p:sp>
      <p:sp>
        <p:nvSpPr>
          <p:cNvPr id="5" name="Tijdelijke aanduiding voor tekst 5"/>
          <p:cNvSpPr>
            <a:spLocks noGrp="1"/>
          </p:cNvSpPr>
          <p:nvPr>
            <p:ph type="body" sz="quarter" idx="11" hasCustomPrompt="1"/>
          </p:nvPr>
        </p:nvSpPr>
        <p:spPr>
          <a:xfrm>
            <a:off x="533400" y="1193800"/>
            <a:ext cx="3581400" cy="5037668"/>
          </a:xfrm>
          <a:prstGeom prst="rect">
            <a:avLst/>
          </a:prstGeom>
        </p:spPr>
        <p:txBody>
          <a:bodyPr vert="horz"/>
          <a:lstStyle>
            <a:lvl1pPr marL="285750" indent="-285750">
              <a:buClr>
                <a:srgbClr val="F07D1B"/>
              </a:buClr>
              <a:buFont typeface="Courier New" panose="02070309020205020404" pitchFamily="49" charset="0"/>
              <a:buChar char="o"/>
              <a:defRPr sz="2200" b="0">
                <a:solidFill>
                  <a:schemeClr val="tx1"/>
                </a:solidFill>
                <a:latin typeface="+mn-lt"/>
                <a:cs typeface="Arial"/>
              </a:defRPr>
            </a:lvl1pPr>
            <a:lvl2pPr marL="627063" indent="-328613">
              <a:buClr>
                <a:srgbClr val="F07D1B"/>
              </a:buClr>
              <a:buFont typeface="Courier New" panose="02070309020205020404" pitchFamily="49" charset="0"/>
              <a:buChar char="o"/>
              <a:defRPr sz="2000" b="0">
                <a:latin typeface="+mn-lt"/>
                <a:cs typeface="Arial"/>
              </a:defRPr>
            </a:lvl2pPr>
            <a:lvl3pPr marL="900113" indent="-273050">
              <a:buClr>
                <a:srgbClr val="F07D1B"/>
              </a:buClr>
              <a:buFont typeface="Arial"/>
              <a:buChar char="•"/>
              <a:defRPr sz="1800">
                <a:latin typeface="+mn-lt"/>
                <a:cs typeface="Arial"/>
              </a:defRPr>
            </a:lvl3pPr>
            <a:lvl4pPr marL="1160463" indent="-260350">
              <a:buClr>
                <a:schemeClr val="tx2"/>
              </a:buClr>
              <a:buFont typeface="Arial"/>
              <a:buChar char="•"/>
              <a:defRPr sz="1800">
                <a:latin typeface="+mn-lt"/>
                <a:cs typeface="Arial" panose="020B0604020202020204" pitchFamily="34" charset="0"/>
              </a:defRPr>
            </a:lvl4pPr>
            <a:lvl5pPr marL="1433513" indent="-273050">
              <a:buClr>
                <a:schemeClr val="tx2"/>
              </a:buClr>
              <a:buFont typeface="Arial" panose="020B0604020202020204" pitchFamily="34" charset="0"/>
              <a:buChar char="•"/>
              <a:defRPr sz="1800">
                <a:latin typeface="+mn-lt"/>
                <a:cs typeface="Arial" panose="020B0604020202020204" pitchFamily="34" charset="0"/>
              </a:defRPr>
            </a:lvl5pPr>
            <a:lvl6pPr marL="1700213" indent="-227013">
              <a:buClr>
                <a:schemeClr val="tx2"/>
              </a:buClr>
              <a:buFont typeface="Arial" panose="020B0604020202020204" pitchFamily="34" charset="0"/>
              <a:buChar char="•"/>
              <a:defRPr sz="1800">
                <a:latin typeface="+mn-lt"/>
                <a:cs typeface="Arial" panose="020B0604020202020204" pitchFamily="34" charset="0"/>
              </a:defRPr>
            </a:lvl6pPr>
          </a:lstStyle>
          <a:p>
            <a:pPr lvl="0"/>
            <a:r>
              <a:rPr lang="nl-NL" dirty="0" smtClean="0"/>
              <a:t>Click </a:t>
            </a:r>
            <a:r>
              <a:rPr lang="nl-NL" dirty="0" err="1" smtClean="0"/>
              <a:t>to</a:t>
            </a:r>
            <a:r>
              <a:rPr lang="nl-NL" dirty="0" smtClean="0"/>
              <a:t> enter a tekst…</a:t>
            </a:r>
          </a:p>
          <a:p>
            <a:pPr lvl="1"/>
            <a:r>
              <a:rPr lang="nl-NL" dirty="0" smtClean="0"/>
              <a:t>Level 2</a:t>
            </a:r>
          </a:p>
          <a:p>
            <a:pPr lvl="2"/>
            <a:r>
              <a:rPr lang="nl-NL" dirty="0" smtClean="0"/>
              <a:t>Level 3</a:t>
            </a:r>
          </a:p>
          <a:p>
            <a:pPr lvl="3"/>
            <a:r>
              <a:rPr lang="nl-NL" dirty="0" smtClean="0"/>
              <a:t>Level 4</a:t>
            </a:r>
          </a:p>
          <a:p>
            <a:pPr lvl="4"/>
            <a:r>
              <a:rPr lang="nl-NL" dirty="0" smtClean="0"/>
              <a:t>Level 5</a:t>
            </a:r>
          </a:p>
          <a:p>
            <a:pPr lvl="5"/>
            <a:r>
              <a:rPr lang="nl-NL" dirty="0" smtClean="0"/>
              <a:t>Level 6</a:t>
            </a:r>
          </a:p>
        </p:txBody>
      </p:sp>
      <p:sp>
        <p:nvSpPr>
          <p:cNvPr id="9" name="Tijdelijke aanduiding voor tekst 5"/>
          <p:cNvSpPr>
            <a:spLocks noGrp="1"/>
          </p:cNvSpPr>
          <p:nvPr>
            <p:ph type="body" sz="quarter" idx="12" hasCustomPrompt="1"/>
          </p:nvPr>
        </p:nvSpPr>
        <p:spPr>
          <a:xfrm>
            <a:off x="4394195" y="1193800"/>
            <a:ext cx="3581400" cy="5037668"/>
          </a:xfrm>
          <a:prstGeom prst="rect">
            <a:avLst/>
          </a:prstGeom>
        </p:spPr>
        <p:txBody>
          <a:bodyPr vert="horz"/>
          <a:lstStyle>
            <a:lvl1pPr marL="285750" indent="-285750">
              <a:buClr>
                <a:srgbClr val="F07D1B"/>
              </a:buClr>
              <a:buFont typeface="Courier New" panose="02070309020205020404" pitchFamily="49" charset="0"/>
              <a:buChar char="o"/>
              <a:defRPr sz="2200" b="0">
                <a:solidFill>
                  <a:schemeClr val="tx1"/>
                </a:solidFill>
                <a:latin typeface="+mn-lt"/>
                <a:cs typeface="Arial"/>
              </a:defRPr>
            </a:lvl1pPr>
            <a:lvl2pPr marL="641350" indent="-342900">
              <a:buClr>
                <a:srgbClr val="F07D1B"/>
              </a:buClr>
              <a:buFont typeface="Courier New" panose="02070309020205020404" pitchFamily="49" charset="0"/>
              <a:buChar char="o"/>
              <a:defRPr lang="nl-NL" sz="2000" b="0" kern="1200" dirty="0" smtClean="0">
                <a:solidFill>
                  <a:schemeClr val="tx1"/>
                </a:solidFill>
                <a:latin typeface="+mn-lt"/>
                <a:ea typeface="+mn-ea"/>
                <a:cs typeface="Arial"/>
              </a:defRPr>
            </a:lvl2pPr>
            <a:lvl3pPr marL="912813" indent="-285750">
              <a:buClr>
                <a:srgbClr val="F07D1B"/>
              </a:buClr>
              <a:buFont typeface="Arial"/>
              <a:buChar char="•"/>
              <a:defRPr lang="nl-NL" sz="1800" kern="1200" dirty="0" smtClean="0">
                <a:solidFill>
                  <a:schemeClr val="tx1"/>
                </a:solidFill>
                <a:latin typeface="+mn-lt"/>
                <a:ea typeface="+mn-ea"/>
                <a:cs typeface="Arial"/>
              </a:defRPr>
            </a:lvl3pPr>
            <a:lvl4pPr marL="1185863" indent="-285750">
              <a:buClr>
                <a:schemeClr val="tx2"/>
              </a:buClr>
              <a:buFont typeface="Arial"/>
              <a:buChar char="•"/>
              <a:defRPr lang="nl-NL" sz="1800" kern="1200" dirty="0" smtClean="0">
                <a:solidFill>
                  <a:schemeClr val="tx1"/>
                </a:solidFill>
                <a:latin typeface="+mn-lt"/>
                <a:ea typeface="+mn-ea"/>
                <a:cs typeface="Arial" panose="020B0604020202020204" pitchFamily="34" charset="0"/>
              </a:defRPr>
            </a:lvl4pPr>
            <a:lvl5pPr marL="1446213" indent="-285750">
              <a:buClr>
                <a:schemeClr val="tx2"/>
              </a:buClr>
              <a:buFont typeface="Arial"/>
              <a:buChar char="•"/>
              <a:defRPr lang="nl-NL" sz="1800" kern="1200" dirty="0" smtClean="0">
                <a:solidFill>
                  <a:schemeClr val="tx1"/>
                </a:solidFill>
                <a:latin typeface="+mn-lt"/>
                <a:ea typeface="+mn-ea"/>
                <a:cs typeface="Arial" panose="020B0604020202020204" pitchFamily="34" charset="0"/>
              </a:defRPr>
            </a:lvl5pPr>
            <a:lvl6pPr marL="1700213" indent="-268288">
              <a:buClr>
                <a:schemeClr val="tx2"/>
              </a:buClr>
              <a:defRPr sz="1800">
                <a:latin typeface="+mn-lt"/>
                <a:cs typeface="Arial" panose="020B0604020202020204" pitchFamily="34" charset="0"/>
              </a:defRPr>
            </a:lvl6pPr>
          </a:lstStyle>
          <a:p>
            <a:pPr lvl="0"/>
            <a:r>
              <a:rPr lang="nl-NL" dirty="0" smtClean="0"/>
              <a:t>Click </a:t>
            </a:r>
            <a:r>
              <a:rPr lang="nl-NL" dirty="0" err="1" smtClean="0"/>
              <a:t>to</a:t>
            </a:r>
            <a:r>
              <a:rPr lang="nl-NL" dirty="0" smtClean="0"/>
              <a:t> enter a tekst…</a:t>
            </a:r>
          </a:p>
          <a:p>
            <a:pPr lvl="1"/>
            <a:r>
              <a:rPr lang="nl-NL" dirty="0" smtClean="0"/>
              <a:t>Level 2</a:t>
            </a:r>
          </a:p>
          <a:p>
            <a:pPr lvl="2"/>
            <a:r>
              <a:rPr lang="nl-NL" dirty="0" smtClean="0"/>
              <a:t>Level 3</a:t>
            </a:r>
          </a:p>
          <a:p>
            <a:pPr lvl="3"/>
            <a:r>
              <a:rPr lang="nl-NL" dirty="0" smtClean="0"/>
              <a:t>Level 4</a:t>
            </a:r>
          </a:p>
          <a:p>
            <a:pPr lvl="4"/>
            <a:r>
              <a:rPr lang="nl-NL" dirty="0" smtClean="0"/>
              <a:t>Level 5</a:t>
            </a:r>
          </a:p>
          <a:p>
            <a:pPr lvl="5"/>
            <a:r>
              <a:rPr lang="nl-NL" dirty="0" smtClean="0"/>
              <a:t>Level 6</a:t>
            </a:r>
          </a:p>
        </p:txBody>
      </p:sp>
    </p:spTree>
    <p:extLst>
      <p:ext uri="{BB962C8B-B14F-4D97-AF65-F5344CB8AC3E}">
        <p14:creationId xmlns:p14="http://schemas.microsoft.com/office/powerpoint/2010/main" xmlns="" val="28600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jdelijke aanduiding voor tekst 3"/>
          <p:cNvSpPr>
            <a:spLocks noGrp="1"/>
          </p:cNvSpPr>
          <p:nvPr>
            <p:ph type="body" sz="quarter" idx="10" hasCustomPrompt="1"/>
          </p:nvPr>
        </p:nvSpPr>
        <p:spPr>
          <a:xfrm>
            <a:off x="533400" y="372536"/>
            <a:ext cx="5503323" cy="524932"/>
          </a:xfrm>
          <a:prstGeom prst="rect">
            <a:avLst/>
          </a:prstGeom>
        </p:spPr>
        <p:txBody>
          <a:bodyPr vert="horz"/>
          <a:lstStyle>
            <a:lvl1pPr marL="0" indent="0">
              <a:buNone/>
              <a:defRPr sz="2400" b="1" baseline="0">
                <a:solidFill>
                  <a:schemeClr val="tx2"/>
                </a:solidFill>
                <a:latin typeface="Arial"/>
                <a:cs typeface="Arial"/>
              </a:defRPr>
            </a:lvl1pPr>
            <a:lvl2pPr marL="457200" indent="0">
              <a:buNone/>
              <a:defRPr sz="2500">
                <a:latin typeface="Arial"/>
                <a:cs typeface="Arial"/>
              </a:defRPr>
            </a:lvl2pPr>
            <a:lvl3pPr marL="914400" indent="0">
              <a:buNone/>
              <a:defRPr sz="2500">
                <a:latin typeface="Arial"/>
                <a:cs typeface="Arial"/>
              </a:defRPr>
            </a:lvl3pPr>
            <a:lvl4pPr marL="1371600" indent="0">
              <a:buNone/>
              <a:defRPr sz="2500">
                <a:latin typeface="Arial"/>
                <a:cs typeface="Arial"/>
              </a:defRPr>
            </a:lvl4pPr>
            <a:lvl5pPr marL="1828800" indent="0">
              <a:buNone/>
              <a:defRPr sz="2500">
                <a:latin typeface="Arial"/>
                <a:cs typeface="Arial"/>
              </a:defRPr>
            </a:lvl5pPr>
          </a:lstStyle>
          <a:p>
            <a:pPr lvl="0"/>
            <a:r>
              <a:rPr lang="nl-NL" dirty="0" smtClean="0"/>
              <a:t>Click </a:t>
            </a:r>
            <a:r>
              <a:rPr lang="nl-NL" dirty="0" err="1" smtClean="0"/>
              <a:t>to</a:t>
            </a:r>
            <a:r>
              <a:rPr lang="nl-NL" dirty="0" smtClean="0"/>
              <a:t> enter a </a:t>
            </a:r>
            <a:r>
              <a:rPr lang="nl-NL" dirty="0" err="1" smtClean="0"/>
              <a:t>title</a:t>
            </a:r>
            <a:r>
              <a:rPr lang="nl-NL" dirty="0" smtClean="0"/>
              <a:t>…</a:t>
            </a:r>
            <a:endParaRPr lang="nl-NL" dirty="0"/>
          </a:p>
        </p:txBody>
      </p:sp>
      <p:sp>
        <p:nvSpPr>
          <p:cNvPr id="6" name="Tijdelijke aanduiding voor inhoud 2"/>
          <p:cNvSpPr>
            <a:spLocks noGrp="1"/>
          </p:cNvSpPr>
          <p:nvPr>
            <p:ph idx="1" hasCustomPrompt="1"/>
          </p:nvPr>
        </p:nvSpPr>
        <p:spPr>
          <a:xfrm>
            <a:off x="525440" y="1143000"/>
            <a:ext cx="8229600" cy="4983163"/>
          </a:xfrm>
          <a:prstGeom prst="rect">
            <a:avLst/>
          </a:prstGeom>
        </p:spPr>
        <p:txBody>
          <a:bodyPr/>
          <a:lstStyle>
            <a:lvl1pPr marL="360000" indent="-360000">
              <a:buClr>
                <a:schemeClr val="tx2"/>
              </a:buClr>
              <a:buSzPct val="120000"/>
              <a:buFont typeface="Courier New" panose="02070309020205020404" pitchFamily="49" charset="0"/>
              <a:buChar char="o"/>
              <a:defRPr sz="2200" b="0">
                <a:latin typeface="+mn-lt"/>
                <a:cs typeface="Arial" panose="020B0604020202020204" pitchFamily="34" charset="0"/>
              </a:defRPr>
            </a:lvl1pPr>
            <a:lvl2pPr marL="627063" indent="-293688">
              <a:buClr>
                <a:schemeClr val="tx2"/>
              </a:buClr>
              <a:buFont typeface="Courier New" panose="02070309020205020404" pitchFamily="49" charset="0"/>
              <a:buChar char="o"/>
              <a:defRPr sz="2000" b="0">
                <a:latin typeface="+mn-lt"/>
                <a:cs typeface="Arial" panose="020B0604020202020204" pitchFamily="34" charset="0"/>
              </a:defRPr>
            </a:lvl2pPr>
            <a:lvl3pPr marL="900113" indent="-273050">
              <a:buClr>
                <a:schemeClr val="tx2"/>
              </a:buClr>
              <a:defRPr sz="1800" b="0">
                <a:solidFill>
                  <a:schemeClr val="tx1"/>
                </a:solidFill>
                <a:latin typeface="+mn-lt"/>
                <a:cs typeface="Arial" panose="020B0604020202020204" pitchFamily="34" charset="0"/>
              </a:defRPr>
            </a:lvl3pPr>
            <a:lvl4pPr marL="1160463" indent="-260350">
              <a:buClr>
                <a:schemeClr val="tx2"/>
              </a:buClr>
              <a:buFont typeface="Arial" panose="020B0604020202020204" pitchFamily="34" charset="0"/>
              <a:buChar char="•"/>
              <a:defRPr sz="1800" baseline="0">
                <a:latin typeface="+mn-lt"/>
                <a:cs typeface="Arial" panose="020B0604020202020204" pitchFamily="34" charset="0"/>
              </a:defRPr>
            </a:lvl4pPr>
            <a:lvl5pPr marL="1433513" indent="-273050">
              <a:buClr>
                <a:schemeClr val="tx2"/>
              </a:buClr>
              <a:buFont typeface="Arial" panose="020B0604020202020204" pitchFamily="34" charset="0"/>
              <a:buChar char="•"/>
              <a:defRPr sz="1800" baseline="0">
                <a:latin typeface="+mn-lt"/>
                <a:cs typeface="Arial" panose="020B0604020202020204" pitchFamily="34" charset="0"/>
              </a:defRPr>
            </a:lvl5pPr>
            <a:lvl6pPr marL="1793875" indent="-273050">
              <a:buClr>
                <a:schemeClr val="tx2"/>
              </a:buClr>
              <a:defRPr sz="1800">
                <a:latin typeface="+mn-lt"/>
                <a:cs typeface="Arial" panose="020B0604020202020204" pitchFamily="34" charset="0"/>
              </a:defRPr>
            </a:lvl6pPr>
            <a:lvl7pPr marL="2057400" indent="-228600">
              <a:buClr>
                <a:schemeClr val="tx2"/>
              </a:buClr>
              <a:defRPr>
                <a:latin typeface="+mn-lt"/>
              </a:defRPr>
            </a:lvl7pPr>
            <a:lvl8pPr marL="2328863" indent="-228600">
              <a:buClr>
                <a:schemeClr val="tx2"/>
              </a:buClr>
              <a:defRPr sz="1800">
                <a:latin typeface="+mn-lt"/>
                <a:cs typeface="Arial" panose="020B0604020202020204" pitchFamily="34" charset="0"/>
              </a:defRPr>
            </a:lvl8pPr>
          </a:lstStyle>
          <a:p>
            <a:pPr lvl="0"/>
            <a:r>
              <a:rPr lang="nl-NL" dirty="0" smtClean="0"/>
              <a:t>Click </a:t>
            </a:r>
            <a:r>
              <a:rPr lang="nl-NL" dirty="0" err="1" smtClean="0"/>
              <a:t>to</a:t>
            </a:r>
            <a:r>
              <a:rPr lang="nl-NL" dirty="0" smtClean="0"/>
              <a:t> enter a </a:t>
            </a:r>
            <a:r>
              <a:rPr lang="nl-NL" dirty="0" err="1" smtClean="0"/>
              <a:t>text</a:t>
            </a:r>
            <a:r>
              <a:rPr lang="nl-NL" dirty="0" smtClean="0"/>
              <a:t>…</a:t>
            </a:r>
          </a:p>
          <a:p>
            <a:pPr lvl="1"/>
            <a:r>
              <a:rPr lang="nl-NL" dirty="0" smtClean="0"/>
              <a:t>Level 2</a:t>
            </a:r>
          </a:p>
          <a:p>
            <a:pPr lvl="2"/>
            <a:r>
              <a:rPr lang="nl-NL" dirty="0" smtClean="0"/>
              <a:t>Level 3</a:t>
            </a:r>
          </a:p>
          <a:p>
            <a:pPr lvl="3"/>
            <a:r>
              <a:rPr lang="nl-NL" dirty="0" smtClean="0"/>
              <a:t>Level 4</a:t>
            </a:r>
          </a:p>
          <a:p>
            <a:pPr lvl="4"/>
            <a:r>
              <a:rPr lang="nl-NL" dirty="0" smtClean="0"/>
              <a:t>Level 5</a:t>
            </a:r>
          </a:p>
          <a:p>
            <a:pPr lvl="5"/>
            <a:r>
              <a:rPr lang="nl-NL" dirty="0" smtClean="0"/>
              <a:t>Level 6</a:t>
            </a:r>
          </a:p>
          <a:p>
            <a:pPr lvl="6"/>
            <a:r>
              <a:rPr lang="nl-NL" dirty="0" smtClean="0"/>
              <a:t>Level 7</a:t>
            </a:r>
          </a:p>
          <a:p>
            <a:pPr lvl="7"/>
            <a:r>
              <a:rPr lang="nl-NL" dirty="0" smtClean="0"/>
              <a:t>Level 8</a:t>
            </a:r>
          </a:p>
        </p:txBody>
      </p:sp>
    </p:spTree>
    <p:extLst>
      <p:ext uri="{BB962C8B-B14F-4D97-AF65-F5344CB8AC3E}">
        <p14:creationId xmlns:p14="http://schemas.microsoft.com/office/powerpoint/2010/main" xmlns="" val="214553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Aangepaste indel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jdelijke aanduiding voor tekst 6"/>
          <p:cNvSpPr>
            <a:spLocks noGrp="1"/>
          </p:cNvSpPr>
          <p:nvPr>
            <p:ph type="body" sz="quarter" idx="12" hasCustomPrompt="1"/>
          </p:nvPr>
        </p:nvSpPr>
        <p:spPr>
          <a:xfrm>
            <a:off x="6273800" y="5123960"/>
            <a:ext cx="2870200" cy="914400"/>
          </a:xfrm>
          <a:prstGeom prst="rect">
            <a:avLst/>
          </a:prstGeom>
        </p:spPr>
        <p:txBody>
          <a:bodyPr vert="horz" anchor="b" anchorCtr="0"/>
          <a:lstStyle>
            <a:lvl1pPr marL="0" indent="0">
              <a:buNone/>
              <a:defRPr sz="1800" baseline="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Click </a:t>
            </a:r>
            <a:r>
              <a:rPr lang="nl-NL" dirty="0" err="1" smtClean="0"/>
              <a:t>to</a:t>
            </a:r>
            <a:r>
              <a:rPr lang="nl-NL" dirty="0" smtClean="0"/>
              <a:t> </a:t>
            </a:r>
          </a:p>
          <a:p>
            <a:pPr lvl="0"/>
            <a:r>
              <a:rPr lang="nl-NL" dirty="0" smtClean="0"/>
              <a:t>ad </a:t>
            </a:r>
            <a:r>
              <a:rPr lang="nl-NL" dirty="0" err="1" smtClean="0"/>
              <a:t>caption</a:t>
            </a:r>
            <a:endParaRPr lang="nl-NL" dirty="0"/>
          </a:p>
        </p:txBody>
      </p:sp>
      <p:sp>
        <p:nvSpPr>
          <p:cNvPr id="5" name="Tijdelijke aanduiding voor tekst 3"/>
          <p:cNvSpPr>
            <a:spLocks noGrp="1"/>
          </p:cNvSpPr>
          <p:nvPr>
            <p:ph type="body" sz="quarter" idx="10" hasCustomPrompt="1"/>
          </p:nvPr>
        </p:nvSpPr>
        <p:spPr>
          <a:xfrm>
            <a:off x="533400" y="372536"/>
            <a:ext cx="5503323" cy="524932"/>
          </a:xfrm>
          <a:prstGeom prst="rect">
            <a:avLst/>
          </a:prstGeom>
        </p:spPr>
        <p:txBody>
          <a:bodyPr vert="horz"/>
          <a:lstStyle>
            <a:lvl1pPr marL="0" indent="0">
              <a:buNone/>
              <a:defRPr sz="2400" b="1" baseline="0">
                <a:solidFill>
                  <a:schemeClr val="tx2"/>
                </a:solidFill>
                <a:latin typeface="Arial"/>
                <a:cs typeface="Arial"/>
              </a:defRPr>
            </a:lvl1pPr>
            <a:lvl2pPr marL="457200" indent="0">
              <a:buNone/>
              <a:defRPr sz="2500">
                <a:latin typeface="Arial"/>
                <a:cs typeface="Arial"/>
              </a:defRPr>
            </a:lvl2pPr>
            <a:lvl3pPr marL="914400" indent="0">
              <a:buNone/>
              <a:defRPr sz="2500">
                <a:latin typeface="Arial"/>
                <a:cs typeface="Arial"/>
              </a:defRPr>
            </a:lvl3pPr>
            <a:lvl4pPr marL="1371600" indent="0">
              <a:buNone/>
              <a:defRPr sz="2500">
                <a:latin typeface="Arial"/>
                <a:cs typeface="Arial"/>
              </a:defRPr>
            </a:lvl4pPr>
            <a:lvl5pPr marL="1828800" indent="0">
              <a:buNone/>
              <a:defRPr sz="2500">
                <a:latin typeface="Arial"/>
                <a:cs typeface="Arial"/>
              </a:defRPr>
            </a:lvl5pPr>
          </a:lstStyle>
          <a:p>
            <a:pPr lvl="0"/>
            <a:r>
              <a:rPr lang="nl-NL" dirty="0" smtClean="0"/>
              <a:t>Click </a:t>
            </a:r>
            <a:r>
              <a:rPr lang="nl-NL" dirty="0" err="1" smtClean="0"/>
              <a:t>to</a:t>
            </a:r>
            <a:r>
              <a:rPr lang="nl-NL" dirty="0" smtClean="0"/>
              <a:t> enter a </a:t>
            </a:r>
            <a:r>
              <a:rPr lang="nl-NL" dirty="0" err="1" smtClean="0"/>
              <a:t>title</a:t>
            </a:r>
            <a:r>
              <a:rPr lang="nl-NL" dirty="0" smtClean="0"/>
              <a:t>…</a:t>
            </a:r>
            <a:endParaRPr lang="nl-NL" dirty="0"/>
          </a:p>
        </p:txBody>
      </p:sp>
      <p:sp>
        <p:nvSpPr>
          <p:cNvPr id="7" name="Tijdelijke aanduiding voor afbeelding 4"/>
          <p:cNvSpPr>
            <a:spLocks noGrp="1"/>
          </p:cNvSpPr>
          <p:nvPr>
            <p:ph type="pic" sz="quarter" idx="11"/>
          </p:nvPr>
        </p:nvSpPr>
        <p:spPr>
          <a:xfrm>
            <a:off x="533400" y="1712425"/>
            <a:ext cx="5604933" cy="4325936"/>
          </a:xfrm>
          <a:prstGeom prst="rect">
            <a:avLst/>
          </a:prstGeom>
        </p:spPr>
        <p:txBody>
          <a:bodyPr vert="horz"/>
          <a:lstStyle>
            <a:lvl1pPr>
              <a:defRPr sz="1000">
                <a:latin typeface="Arial"/>
                <a:cs typeface="Arial"/>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xmlns="" val="363077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Aangepaste indel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jdelijke aanduiding voor tekst 3"/>
          <p:cNvSpPr>
            <a:spLocks noGrp="1"/>
          </p:cNvSpPr>
          <p:nvPr>
            <p:ph type="body" sz="quarter" idx="10" hasCustomPrompt="1"/>
          </p:nvPr>
        </p:nvSpPr>
        <p:spPr>
          <a:xfrm>
            <a:off x="533400" y="372536"/>
            <a:ext cx="5503323" cy="524932"/>
          </a:xfrm>
          <a:prstGeom prst="rect">
            <a:avLst/>
          </a:prstGeom>
        </p:spPr>
        <p:txBody>
          <a:bodyPr vert="horz"/>
          <a:lstStyle>
            <a:lvl1pPr marL="0" indent="0">
              <a:buNone/>
              <a:defRPr sz="2400" b="1" baseline="0">
                <a:solidFill>
                  <a:schemeClr val="tx2"/>
                </a:solidFill>
                <a:latin typeface="Arial"/>
                <a:cs typeface="Arial"/>
              </a:defRPr>
            </a:lvl1pPr>
            <a:lvl2pPr marL="457200" indent="0">
              <a:buNone/>
              <a:defRPr sz="2500">
                <a:latin typeface="Arial"/>
                <a:cs typeface="Arial"/>
              </a:defRPr>
            </a:lvl2pPr>
            <a:lvl3pPr marL="914400" indent="0">
              <a:buNone/>
              <a:defRPr sz="2500">
                <a:latin typeface="Arial"/>
                <a:cs typeface="Arial"/>
              </a:defRPr>
            </a:lvl3pPr>
            <a:lvl4pPr marL="1371600" indent="0">
              <a:buNone/>
              <a:defRPr sz="2500">
                <a:latin typeface="Arial"/>
                <a:cs typeface="Arial"/>
              </a:defRPr>
            </a:lvl4pPr>
            <a:lvl5pPr marL="1828800" indent="0">
              <a:buNone/>
              <a:defRPr sz="2500">
                <a:latin typeface="Arial"/>
                <a:cs typeface="Arial"/>
              </a:defRPr>
            </a:lvl5pPr>
          </a:lstStyle>
          <a:p>
            <a:pPr lvl="0"/>
            <a:r>
              <a:rPr lang="nl-NL" dirty="0" smtClean="0"/>
              <a:t>Click </a:t>
            </a:r>
            <a:r>
              <a:rPr lang="nl-NL" dirty="0" err="1" smtClean="0"/>
              <a:t>to</a:t>
            </a:r>
            <a:r>
              <a:rPr lang="nl-NL" dirty="0" smtClean="0"/>
              <a:t> enter a </a:t>
            </a:r>
            <a:r>
              <a:rPr lang="nl-NL" dirty="0" err="1" smtClean="0"/>
              <a:t>title</a:t>
            </a:r>
            <a:r>
              <a:rPr lang="nl-NL" dirty="0" smtClean="0"/>
              <a:t>…</a:t>
            </a:r>
            <a:endParaRPr lang="nl-NL" dirty="0"/>
          </a:p>
        </p:txBody>
      </p:sp>
      <p:sp>
        <p:nvSpPr>
          <p:cNvPr id="5" name="Tijdelijke aanduiding voor tekst 5"/>
          <p:cNvSpPr>
            <a:spLocks noGrp="1"/>
          </p:cNvSpPr>
          <p:nvPr>
            <p:ph type="body" sz="quarter" idx="11" hasCustomPrompt="1"/>
          </p:nvPr>
        </p:nvSpPr>
        <p:spPr>
          <a:xfrm>
            <a:off x="533400" y="1193800"/>
            <a:ext cx="3581400" cy="5037668"/>
          </a:xfrm>
          <a:prstGeom prst="rect">
            <a:avLst/>
          </a:prstGeom>
        </p:spPr>
        <p:txBody>
          <a:bodyPr vert="horz"/>
          <a:lstStyle>
            <a:lvl1pPr marL="285750" indent="-285750">
              <a:buClr>
                <a:srgbClr val="F07D1B"/>
              </a:buClr>
              <a:buFont typeface="Courier New" panose="02070309020205020404" pitchFamily="49" charset="0"/>
              <a:buChar char="o"/>
              <a:defRPr sz="2200" b="0">
                <a:solidFill>
                  <a:schemeClr val="tx1"/>
                </a:solidFill>
                <a:latin typeface="+mn-lt"/>
                <a:cs typeface="Arial"/>
              </a:defRPr>
            </a:lvl1pPr>
            <a:lvl2pPr marL="627063" indent="-328613">
              <a:buClr>
                <a:srgbClr val="F07D1B"/>
              </a:buClr>
              <a:buFont typeface="Courier New" panose="02070309020205020404" pitchFamily="49" charset="0"/>
              <a:buChar char="o"/>
              <a:defRPr sz="2000" b="0">
                <a:latin typeface="+mn-lt"/>
                <a:cs typeface="Arial"/>
              </a:defRPr>
            </a:lvl2pPr>
            <a:lvl3pPr marL="900113" indent="-273050">
              <a:buClr>
                <a:srgbClr val="F07D1B"/>
              </a:buClr>
              <a:buFont typeface="Arial"/>
              <a:buChar char="•"/>
              <a:defRPr sz="1800">
                <a:latin typeface="+mn-lt"/>
                <a:cs typeface="Arial"/>
              </a:defRPr>
            </a:lvl3pPr>
            <a:lvl4pPr marL="1160463" indent="-260350">
              <a:buClr>
                <a:schemeClr val="tx2"/>
              </a:buClr>
              <a:buFont typeface="Arial"/>
              <a:buChar char="•"/>
              <a:defRPr sz="1800">
                <a:latin typeface="+mn-lt"/>
                <a:cs typeface="Arial" panose="020B0604020202020204" pitchFamily="34" charset="0"/>
              </a:defRPr>
            </a:lvl4pPr>
            <a:lvl5pPr marL="1433513" indent="-273050">
              <a:buClr>
                <a:schemeClr val="tx2"/>
              </a:buClr>
              <a:buFont typeface="Arial" panose="020B0604020202020204" pitchFamily="34" charset="0"/>
              <a:buChar char="•"/>
              <a:defRPr sz="1800">
                <a:latin typeface="+mn-lt"/>
                <a:cs typeface="Arial" panose="020B0604020202020204" pitchFamily="34" charset="0"/>
              </a:defRPr>
            </a:lvl5pPr>
            <a:lvl6pPr marL="1700213" indent="-227013">
              <a:buClr>
                <a:schemeClr val="tx2"/>
              </a:buClr>
              <a:buFont typeface="Arial" panose="020B0604020202020204" pitchFamily="34" charset="0"/>
              <a:buChar char="•"/>
              <a:defRPr sz="1800">
                <a:latin typeface="+mn-lt"/>
                <a:cs typeface="Arial" panose="020B0604020202020204" pitchFamily="34" charset="0"/>
              </a:defRPr>
            </a:lvl6pPr>
          </a:lstStyle>
          <a:p>
            <a:pPr lvl="0"/>
            <a:r>
              <a:rPr lang="nl-NL" dirty="0" smtClean="0"/>
              <a:t>Click </a:t>
            </a:r>
            <a:r>
              <a:rPr lang="nl-NL" dirty="0" err="1" smtClean="0"/>
              <a:t>to</a:t>
            </a:r>
            <a:r>
              <a:rPr lang="nl-NL" dirty="0" smtClean="0"/>
              <a:t> enter a tekst…</a:t>
            </a:r>
          </a:p>
          <a:p>
            <a:pPr lvl="1"/>
            <a:r>
              <a:rPr lang="nl-NL" dirty="0" smtClean="0"/>
              <a:t>Level 2</a:t>
            </a:r>
          </a:p>
          <a:p>
            <a:pPr lvl="2"/>
            <a:r>
              <a:rPr lang="nl-NL" dirty="0" smtClean="0"/>
              <a:t>Level 3</a:t>
            </a:r>
          </a:p>
          <a:p>
            <a:pPr lvl="3"/>
            <a:r>
              <a:rPr lang="nl-NL" dirty="0" smtClean="0"/>
              <a:t>Level 4</a:t>
            </a:r>
          </a:p>
          <a:p>
            <a:pPr lvl="4"/>
            <a:r>
              <a:rPr lang="nl-NL" dirty="0" smtClean="0"/>
              <a:t>Level 5</a:t>
            </a:r>
          </a:p>
          <a:p>
            <a:pPr lvl="5"/>
            <a:r>
              <a:rPr lang="nl-NL" dirty="0" smtClean="0"/>
              <a:t>Level 6</a:t>
            </a:r>
          </a:p>
        </p:txBody>
      </p:sp>
      <p:sp>
        <p:nvSpPr>
          <p:cNvPr id="9" name="Tijdelijke aanduiding voor tekst 5"/>
          <p:cNvSpPr>
            <a:spLocks noGrp="1"/>
          </p:cNvSpPr>
          <p:nvPr>
            <p:ph type="body" sz="quarter" idx="12" hasCustomPrompt="1"/>
          </p:nvPr>
        </p:nvSpPr>
        <p:spPr>
          <a:xfrm>
            <a:off x="4394195" y="1193800"/>
            <a:ext cx="3581400" cy="5037668"/>
          </a:xfrm>
          <a:prstGeom prst="rect">
            <a:avLst/>
          </a:prstGeom>
        </p:spPr>
        <p:txBody>
          <a:bodyPr vert="horz"/>
          <a:lstStyle>
            <a:lvl1pPr marL="285750" indent="-285750">
              <a:buClr>
                <a:srgbClr val="F07D1B"/>
              </a:buClr>
              <a:buFont typeface="Courier New" panose="02070309020205020404" pitchFamily="49" charset="0"/>
              <a:buChar char="o"/>
              <a:defRPr sz="2200" b="0">
                <a:solidFill>
                  <a:schemeClr val="tx1"/>
                </a:solidFill>
                <a:latin typeface="+mn-lt"/>
                <a:cs typeface="Arial"/>
              </a:defRPr>
            </a:lvl1pPr>
            <a:lvl2pPr marL="641350" indent="-342900">
              <a:buClr>
                <a:srgbClr val="F07D1B"/>
              </a:buClr>
              <a:buFont typeface="Courier New" panose="02070309020205020404" pitchFamily="49" charset="0"/>
              <a:buChar char="o"/>
              <a:defRPr lang="nl-NL" sz="2000" b="0" kern="1200" dirty="0" smtClean="0">
                <a:solidFill>
                  <a:schemeClr val="tx1"/>
                </a:solidFill>
                <a:latin typeface="+mn-lt"/>
                <a:ea typeface="+mn-ea"/>
                <a:cs typeface="Arial"/>
              </a:defRPr>
            </a:lvl2pPr>
            <a:lvl3pPr marL="912813" indent="-285750">
              <a:buClr>
                <a:srgbClr val="F07D1B"/>
              </a:buClr>
              <a:buFont typeface="Arial"/>
              <a:buChar char="•"/>
              <a:defRPr lang="nl-NL" sz="1800" kern="1200" dirty="0" smtClean="0">
                <a:solidFill>
                  <a:schemeClr val="tx1"/>
                </a:solidFill>
                <a:latin typeface="+mn-lt"/>
                <a:ea typeface="+mn-ea"/>
                <a:cs typeface="Arial"/>
              </a:defRPr>
            </a:lvl3pPr>
            <a:lvl4pPr marL="1185863" indent="-285750">
              <a:buClr>
                <a:schemeClr val="tx2"/>
              </a:buClr>
              <a:buFont typeface="Arial"/>
              <a:buChar char="•"/>
              <a:defRPr lang="nl-NL" sz="1800" kern="1200" dirty="0" smtClean="0">
                <a:solidFill>
                  <a:schemeClr val="tx1"/>
                </a:solidFill>
                <a:latin typeface="+mn-lt"/>
                <a:ea typeface="+mn-ea"/>
                <a:cs typeface="Arial" panose="020B0604020202020204" pitchFamily="34" charset="0"/>
              </a:defRPr>
            </a:lvl4pPr>
            <a:lvl5pPr marL="1446213" indent="-285750">
              <a:buClr>
                <a:schemeClr val="tx2"/>
              </a:buClr>
              <a:buFont typeface="Arial"/>
              <a:buChar char="•"/>
              <a:defRPr lang="nl-NL" sz="1800" kern="1200" dirty="0" smtClean="0">
                <a:solidFill>
                  <a:schemeClr val="tx1"/>
                </a:solidFill>
                <a:latin typeface="+mn-lt"/>
                <a:ea typeface="+mn-ea"/>
                <a:cs typeface="Arial" panose="020B0604020202020204" pitchFamily="34" charset="0"/>
              </a:defRPr>
            </a:lvl5pPr>
            <a:lvl6pPr marL="1700213" indent="-268288">
              <a:buClr>
                <a:schemeClr val="tx2"/>
              </a:buClr>
              <a:defRPr sz="1800">
                <a:latin typeface="+mn-lt"/>
                <a:cs typeface="Arial" panose="020B0604020202020204" pitchFamily="34" charset="0"/>
              </a:defRPr>
            </a:lvl6pPr>
          </a:lstStyle>
          <a:p>
            <a:pPr lvl="0"/>
            <a:r>
              <a:rPr lang="nl-NL" dirty="0" smtClean="0"/>
              <a:t>Click </a:t>
            </a:r>
            <a:r>
              <a:rPr lang="nl-NL" dirty="0" err="1" smtClean="0"/>
              <a:t>to</a:t>
            </a:r>
            <a:r>
              <a:rPr lang="nl-NL" dirty="0" smtClean="0"/>
              <a:t> enter a tekst…</a:t>
            </a:r>
          </a:p>
          <a:p>
            <a:pPr lvl="1"/>
            <a:r>
              <a:rPr lang="nl-NL" dirty="0" smtClean="0"/>
              <a:t>Level 2</a:t>
            </a:r>
          </a:p>
          <a:p>
            <a:pPr lvl="2"/>
            <a:r>
              <a:rPr lang="nl-NL" dirty="0" smtClean="0"/>
              <a:t>Level 3</a:t>
            </a:r>
          </a:p>
          <a:p>
            <a:pPr lvl="3"/>
            <a:r>
              <a:rPr lang="nl-NL" dirty="0" smtClean="0"/>
              <a:t>Level 4</a:t>
            </a:r>
          </a:p>
          <a:p>
            <a:pPr lvl="4"/>
            <a:r>
              <a:rPr lang="nl-NL" dirty="0" smtClean="0"/>
              <a:t>Level 5</a:t>
            </a:r>
          </a:p>
          <a:p>
            <a:pPr lvl="5"/>
            <a:r>
              <a:rPr lang="nl-NL" dirty="0" smtClean="0"/>
              <a:t>Level 6</a:t>
            </a:r>
          </a:p>
        </p:txBody>
      </p:sp>
    </p:spTree>
    <p:extLst>
      <p:ext uri="{BB962C8B-B14F-4D97-AF65-F5344CB8AC3E}">
        <p14:creationId xmlns:p14="http://schemas.microsoft.com/office/powerpoint/2010/main" xmlns="" val="132189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 en obje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088" y="372536"/>
            <a:ext cx="5902657" cy="524932"/>
          </a:xfrm>
          <a:prstGeom prst="rect">
            <a:avLst/>
          </a:prstGeom>
        </p:spPr>
        <p:txBody>
          <a:bodyPr/>
          <a:lstStyle>
            <a:lvl1pPr algn="l">
              <a:defRPr sz="2400" b="1">
                <a:solidFill>
                  <a:schemeClr val="tx2"/>
                </a:solidFill>
              </a:defRPr>
            </a:lvl1pPr>
          </a:lstStyle>
          <a:p>
            <a:r>
              <a:rPr lang="nl-NL" dirty="0" smtClean="0"/>
              <a:t>Click </a:t>
            </a:r>
            <a:r>
              <a:rPr lang="nl-NL" dirty="0" err="1" smtClean="0"/>
              <a:t>to</a:t>
            </a:r>
            <a:r>
              <a:rPr lang="nl-NL" dirty="0" smtClean="0"/>
              <a:t> enter </a:t>
            </a:r>
            <a:r>
              <a:rPr lang="nl-NL" dirty="0" err="1" smtClean="0"/>
              <a:t>text</a:t>
            </a:r>
            <a:endParaRPr lang="nl-NL" dirty="0"/>
          </a:p>
        </p:txBody>
      </p:sp>
      <p:sp>
        <p:nvSpPr>
          <p:cNvPr id="4" name="Tijdelijke aanduiding voor inhoud 2"/>
          <p:cNvSpPr>
            <a:spLocks noGrp="1"/>
          </p:cNvSpPr>
          <p:nvPr>
            <p:ph idx="1" hasCustomPrompt="1"/>
          </p:nvPr>
        </p:nvSpPr>
        <p:spPr>
          <a:xfrm>
            <a:off x="525440" y="1143000"/>
            <a:ext cx="8229600" cy="4983163"/>
          </a:xfrm>
          <a:prstGeom prst="rect">
            <a:avLst/>
          </a:prstGeom>
        </p:spPr>
        <p:txBody>
          <a:bodyPr/>
          <a:lstStyle>
            <a:lvl1pPr marL="360000" indent="-360000">
              <a:buClr>
                <a:schemeClr val="tx2"/>
              </a:buClr>
              <a:buSzPct val="120000"/>
              <a:buFont typeface="Courier New" panose="02070309020205020404" pitchFamily="49" charset="0"/>
              <a:buChar char="o"/>
              <a:defRPr sz="2400" b="0">
                <a:latin typeface="+mn-lt"/>
                <a:cs typeface="Arial" panose="020B0604020202020204" pitchFamily="34" charset="0"/>
              </a:defRPr>
            </a:lvl1pPr>
            <a:lvl2pPr marL="627063" indent="-293688">
              <a:buClr>
                <a:schemeClr val="tx2"/>
              </a:buClr>
              <a:buFont typeface="Courier New" panose="02070309020205020404" pitchFamily="49" charset="0"/>
              <a:buChar char="o"/>
              <a:defRPr sz="2000" b="0">
                <a:latin typeface="+mn-lt"/>
                <a:cs typeface="Arial" panose="020B0604020202020204" pitchFamily="34" charset="0"/>
              </a:defRPr>
            </a:lvl2pPr>
            <a:lvl3pPr marL="900113" indent="-273050">
              <a:buClr>
                <a:schemeClr val="tx2"/>
              </a:buClr>
              <a:defRPr sz="1800" b="0">
                <a:solidFill>
                  <a:schemeClr val="tx1"/>
                </a:solidFill>
                <a:latin typeface="+mn-lt"/>
                <a:cs typeface="Arial" panose="020B0604020202020204" pitchFamily="34" charset="0"/>
              </a:defRPr>
            </a:lvl3pPr>
            <a:lvl4pPr marL="1160463" indent="-260350">
              <a:buClr>
                <a:schemeClr val="tx2"/>
              </a:buClr>
              <a:buFont typeface="Arial" panose="020B0604020202020204" pitchFamily="34" charset="0"/>
              <a:buChar char="•"/>
              <a:defRPr sz="1800" baseline="0">
                <a:latin typeface="+mn-lt"/>
                <a:cs typeface="Arial" panose="020B0604020202020204" pitchFamily="34" charset="0"/>
              </a:defRPr>
            </a:lvl4pPr>
            <a:lvl5pPr marL="1433513" indent="-273050">
              <a:buClr>
                <a:schemeClr val="tx2"/>
              </a:buClr>
              <a:buFont typeface="Arial" panose="020B0604020202020204" pitchFamily="34" charset="0"/>
              <a:buChar char="•"/>
              <a:defRPr sz="1800" baseline="0">
                <a:latin typeface="+mn-lt"/>
                <a:cs typeface="Arial" panose="020B0604020202020204" pitchFamily="34" charset="0"/>
              </a:defRPr>
            </a:lvl5pPr>
            <a:lvl6pPr marL="1793875" indent="-273050">
              <a:buClr>
                <a:schemeClr val="tx2"/>
              </a:buClr>
              <a:defRPr sz="1800">
                <a:latin typeface="+mn-lt"/>
                <a:cs typeface="Arial" panose="020B0604020202020204" pitchFamily="34" charset="0"/>
              </a:defRPr>
            </a:lvl6pPr>
            <a:lvl7pPr marL="2057400" indent="-228600">
              <a:buClr>
                <a:schemeClr val="tx2"/>
              </a:buClr>
              <a:defRPr sz="1800">
                <a:latin typeface="+mn-lt"/>
                <a:cs typeface="Arial" panose="020B0604020202020204" pitchFamily="34" charset="0"/>
              </a:defRPr>
            </a:lvl7pPr>
            <a:lvl8pPr marL="2328863" indent="-228600">
              <a:buClr>
                <a:schemeClr val="tx2"/>
              </a:buClr>
              <a:defRPr sz="1800">
                <a:latin typeface="+mn-lt"/>
                <a:cs typeface="Arial" panose="020B0604020202020204" pitchFamily="34" charset="0"/>
              </a:defRPr>
            </a:lvl8pPr>
            <a:lvl9pPr>
              <a:defRPr sz="1800">
                <a:latin typeface="+mn-lt"/>
              </a:defRPr>
            </a:lvl9pPr>
          </a:lstStyle>
          <a:p>
            <a:pPr lvl="0"/>
            <a:r>
              <a:rPr lang="nl-NL" dirty="0" smtClean="0"/>
              <a:t>Click </a:t>
            </a:r>
            <a:r>
              <a:rPr lang="nl-NL" dirty="0" err="1" smtClean="0"/>
              <a:t>to</a:t>
            </a:r>
            <a:r>
              <a:rPr lang="nl-NL" dirty="0" smtClean="0"/>
              <a:t> enter a </a:t>
            </a:r>
            <a:r>
              <a:rPr lang="nl-NL" dirty="0" err="1" smtClean="0"/>
              <a:t>text</a:t>
            </a:r>
            <a:endParaRPr lang="nl-NL" dirty="0" smtClean="0"/>
          </a:p>
          <a:p>
            <a:pPr lvl="1"/>
            <a:r>
              <a:rPr lang="nl-NL" dirty="0" smtClean="0"/>
              <a:t>Level 2</a:t>
            </a:r>
          </a:p>
          <a:p>
            <a:pPr lvl="2"/>
            <a:r>
              <a:rPr lang="nl-NL" dirty="0" smtClean="0"/>
              <a:t>Level 3</a:t>
            </a:r>
          </a:p>
          <a:p>
            <a:pPr lvl="3"/>
            <a:r>
              <a:rPr lang="nl-NL" dirty="0" smtClean="0"/>
              <a:t>Level 4</a:t>
            </a:r>
          </a:p>
          <a:p>
            <a:pPr lvl="4"/>
            <a:r>
              <a:rPr lang="nl-NL" dirty="0" smtClean="0"/>
              <a:t>Level 5</a:t>
            </a:r>
          </a:p>
          <a:p>
            <a:pPr lvl="5"/>
            <a:r>
              <a:rPr lang="nl-NL" dirty="0" smtClean="0"/>
              <a:t>Level 6</a:t>
            </a:r>
          </a:p>
          <a:p>
            <a:pPr lvl="6"/>
            <a:r>
              <a:rPr lang="nl-NL" dirty="0" smtClean="0"/>
              <a:t>Level 7</a:t>
            </a:r>
          </a:p>
          <a:p>
            <a:pPr lvl="7"/>
            <a:r>
              <a:rPr lang="nl-NL" dirty="0" smtClean="0"/>
              <a:t>Level 8</a:t>
            </a:r>
          </a:p>
          <a:p>
            <a:pPr lvl="8"/>
            <a:endParaRPr lang="nl-NL" dirty="0" smtClean="0"/>
          </a:p>
        </p:txBody>
      </p:sp>
    </p:spTree>
    <p:extLst>
      <p:ext uri="{BB962C8B-B14F-4D97-AF65-F5344CB8AC3E}">
        <p14:creationId xmlns:p14="http://schemas.microsoft.com/office/powerpoint/2010/main" xmlns="" val="384409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6758775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6" r:id="rId4"/>
    <p:sldLayoutId id="2147483660" r:id="rId5"/>
    <p:sldLayoutId id="2147483664" r:id="rId6"/>
    <p:sldLayoutId id="2147483663" r:id="rId7"/>
    <p:sldLayoutId id="2147483662" r:id="rId8"/>
    <p:sldLayoutId id="214748366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N26vsxloQXnBzM&amp;tbnid=lAnT1LEr1PYjAM:&amp;ved=0CAUQjRw&amp;url=http://neoteron.altervista.org/biologia/red-queen-interazione-specie-evoluzione/&amp;ei=urM6Uo25MKuY0AW5hoG4DA&amp;psig=AFQjCNFdMWDpI_v5UVZL8w2cNuPc9QNcXg&amp;ust=137966519763833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43720" y="3197010"/>
            <a:ext cx="5588009" cy="1828800"/>
          </a:xfrm>
        </p:spPr>
        <p:txBody>
          <a:bodyPr/>
          <a:lstStyle/>
          <a:p>
            <a:r>
              <a:rPr lang="nl-NL" dirty="0" smtClean="0"/>
              <a:t>Ken je bodem: </a:t>
            </a:r>
          </a:p>
          <a:p>
            <a:pPr marL="571500" indent="-571500">
              <a:buFontTx/>
              <a:buChar char="-"/>
            </a:pPr>
            <a:r>
              <a:rPr lang="nl-NL" dirty="0" smtClean="0"/>
              <a:t>Bodemleven</a:t>
            </a:r>
          </a:p>
          <a:p>
            <a:pPr marL="571500" indent="-571500">
              <a:buFontTx/>
              <a:buChar char="-"/>
            </a:pPr>
            <a:r>
              <a:rPr lang="nl-NL" dirty="0" smtClean="0"/>
              <a:t>Organische stof </a:t>
            </a:r>
          </a:p>
          <a:p>
            <a:pPr marL="571500" indent="-571500">
              <a:buFontTx/>
              <a:buChar char="-"/>
            </a:pPr>
            <a:r>
              <a:rPr lang="nl-NL" dirty="0" smtClean="0"/>
              <a:t>Nutriënten</a:t>
            </a:r>
            <a:endParaRPr lang="nl-NL" dirty="0"/>
          </a:p>
        </p:txBody>
      </p:sp>
      <p:sp>
        <p:nvSpPr>
          <p:cNvPr id="3" name="Tijdelijke aanduiding voor tekst 2"/>
          <p:cNvSpPr>
            <a:spLocks noGrp="1"/>
          </p:cNvSpPr>
          <p:nvPr>
            <p:ph type="body" sz="quarter" idx="11"/>
          </p:nvPr>
        </p:nvSpPr>
        <p:spPr/>
        <p:txBody>
          <a:bodyPr/>
          <a:lstStyle/>
          <a:p>
            <a:r>
              <a:rPr lang="nl-NL" dirty="0" smtClean="0"/>
              <a:t>Petra van Vliet</a:t>
            </a:r>
          </a:p>
          <a:p>
            <a:r>
              <a:rPr lang="nl-NL" dirty="0" smtClean="0"/>
              <a:t>27 maart 2019</a:t>
            </a:r>
            <a:endParaRPr lang="nl-NL" dirty="0"/>
          </a:p>
        </p:txBody>
      </p:sp>
    </p:spTree>
    <p:extLst>
      <p:ext uri="{BB962C8B-B14F-4D97-AF65-F5344CB8AC3E}">
        <p14:creationId xmlns:p14="http://schemas.microsoft.com/office/powerpoint/2010/main" xmlns="" val="2977731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1684" y="412645"/>
            <a:ext cx="5912657" cy="639868"/>
          </a:xfrm>
        </p:spPr>
        <p:txBody>
          <a:bodyPr/>
          <a:lstStyle/>
          <a:p>
            <a:r>
              <a:rPr lang="nl-NL" altLang="nl-NL" sz="2600" dirty="0"/>
              <a:t>Voedselbronnen voor bodemleven</a:t>
            </a:r>
          </a:p>
          <a:p>
            <a:endParaRPr lang="nl-NL" dirty="0"/>
          </a:p>
        </p:txBody>
      </p:sp>
      <p:sp>
        <p:nvSpPr>
          <p:cNvPr id="7" name="Rectangle 4"/>
          <p:cNvSpPr>
            <a:spLocks noChangeArrowheads="1"/>
          </p:cNvSpPr>
          <p:nvPr/>
        </p:nvSpPr>
        <p:spPr bwMode="auto">
          <a:xfrm>
            <a:off x="428736" y="1278850"/>
            <a:ext cx="7848600" cy="4967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marL="342900" indent="-342900">
              <a:spcBef>
                <a:spcPct val="20000"/>
              </a:spcBef>
              <a:buChar char="•"/>
              <a:defRPr sz="2400">
                <a:solidFill>
                  <a:schemeClr val="tx1"/>
                </a:solidFill>
                <a:latin typeface="Arial" charset="0"/>
                <a:ea typeface="ヒラギノ角ゴ Pro W3" pitchFamily="-48" charset="-128"/>
              </a:defRPr>
            </a:lvl1pPr>
            <a:lvl2pPr marL="742950" indent="-285750">
              <a:spcBef>
                <a:spcPct val="20000"/>
              </a:spcBef>
              <a:buChar char="–"/>
              <a:defRPr sz="2000">
                <a:solidFill>
                  <a:schemeClr val="tx1"/>
                </a:solidFill>
                <a:latin typeface="Arial" charset="0"/>
                <a:ea typeface="ヒラギノ角ゴ Pro W3" pitchFamily="-48" charset="-128"/>
              </a:defRPr>
            </a:lvl2pPr>
            <a:lvl3pPr marL="1143000" indent="-228600">
              <a:spcBef>
                <a:spcPct val="20000"/>
              </a:spcBef>
              <a:buChar char="•"/>
              <a:defRPr>
                <a:solidFill>
                  <a:schemeClr val="tx1"/>
                </a:solidFill>
                <a:latin typeface="Arial" charset="0"/>
                <a:ea typeface="ヒラギノ角ゴ Pro W3" pitchFamily="-48" charset="-128"/>
              </a:defRPr>
            </a:lvl3pPr>
            <a:lvl4pPr marL="1600200" indent="-228600">
              <a:spcBef>
                <a:spcPct val="20000"/>
              </a:spcBef>
              <a:buChar char="–"/>
              <a:defRPr>
                <a:solidFill>
                  <a:schemeClr val="tx1"/>
                </a:solidFill>
                <a:latin typeface="Arial" charset="0"/>
                <a:ea typeface="ヒラギノ角ゴ Pro W3" pitchFamily="-48" charset="-128"/>
              </a:defRPr>
            </a:lvl4pPr>
            <a:lvl5pPr marL="2057400" indent="-228600">
              <a:spcBef>
                <a:spcPct val="20000"/>
              </a:spcBef>
              <a:buChar char="»"/>
              <a:defRPr>
                <a:solidFill>
                  <a:schemeClr val="tx1"/>
                </a:solidFill>
                <a:latin typeface="Arial" charset="0"/>
                <a:ea typeface="ヒラギノ角ゴ Pro W3" pitchFamily="-48" charset="-128"/>
              </a:defRPr>
            </a:lvl5pPr>
            <a:lvl6pPr marL="2514600" indent="-228600" fontAlgn="base">
              <a:spcBef>
                <a:spcPct val="20000"/>
              </a:spcBef>
              <a:spcAft>
                <a:spcPct val="0"/>
              </a:spcAft>
              <a:buChar char="»"/>
              <a:defRPr>
                <a:solidFill>
                  <a:schemeClr val="tx1"/>
                </a:solidFill>
                <a:latin typeface="Arial" charset="0"/>
                <a:ea typeface="ヒラギノ角ゴ Pro W3" pitchFamily="-48" charset="-128"/>
              </a:defRPr>
            </a:lvl6pPr>
            <a:lvl7pPr marL="2971800" indent="-228600" fontAlgn="base">
              <a:spcBef>
                <a:spcPct val="20000"/>
              </a:spcBef>
              <a:spcAft>
                <a:spcPct val="0"/>
              </a:spcAft>
              <a:buChar char="»"/>
              <a:defRPr>
                <a:solidFill>
                  <a:schemeClr val="tx1"/>
                </a:solidFill>
                <a:latin typeface="Arial" charset="0"/>
                <a:ea typeface="ヒラギノ角ゴ Pro W3" pitchFamily="-48" charset="-128"/>
              </a:defRPr>
            </a:lvl7pPr>
            <a:lvl8pPr marL="3429000" indent="-228600" fontAlgn="base">
              <a:spcBef>
                <a:spcPct val="20000"/>
              </a:spcBef>
              <a:spcAft>
                <a:spcPct val="0"/>
              </a:spcAft>
              <a:buChar char="»"/>
              <a:defRPr>
                <a:solidFill>
                  <a:schemeClr val="tx1"/>
                </a:solidFill>
                <a:latin typeface="Arial" charset="0"/>
                <a:ea typeface="ヒラギノ角ゴ Pro W3" pitchFamily="-48" charset="-128"/>
              </a:defRPr>
            </a:lvl8pPr>
            <a:lvl9pPr marL="3886200" indent="-228600" fontAlgn="base">
              <a:spcBef>
                <a:spcPct val="20000"/>
              </a:spcBef>
              <a:spcAft>
                <a:spcPct val="0"/>
              </a:spcAft>
              <a:buChar char="»"/>
              <a:defRPr>
                <a:solidFill>
                  <a:schemeClr val="tx1"/>
                </a:solidFill>
                <a:latin typeface="Arial" charset="0"/>
                <a:ea typeface="ヒラギノ角ゴ Pro W3" pitchFamily="-48" charset="-128"/>
              </a:defRPr>
            </a:lvl9pPr>
          </a:lstStyle>
          <a:p>
            <a:r>
              <a:rPr lang="nl-NL" altLang="nl-NL" sz="2000" dirty="0"/>
              <a:t>Van nature </a:t>
            </a:r>
          </a:p>
          <a:p>
            <a:pPr lvl="1"/>
            <a:r>
              <a:rPr lang="nl-NL" altLang="nl-NL" dirty="0"/>
              <a:t> van planten</a:t>
            </a:r>
          </a:p>
          <a:p>
            <a:pPr lvl="2"/>
            <a:r>
              <a:rPr lang="nl-NL" altLang="nl-NL" sz="2000" dirty="0"/>
              <a:t> </a:t>
            </a:r>
            <a:r>
              <a:rPr lang="nl-NL" altLang="nl-NL" sz="2000" dirty="0" err="1"/>
              <a:t>wortelexudaten</a:t>
            </a:r>
            <a:r>
              <a:rPr lang="nl-NL" altLang="nl-NL" sz="2000" dirty="0"/>
              <a:t> (30% van de C die in de grond komt!)</a:t>
            </a:r>
          </a:p>
          <a:p>
            <a:pPr lvl="2"/>
            <a:r>
              <a:rPr lang="nl-NL" altLang="nl-NL" sz="2000" dirty="0"/>
              <a:t> stervende wortels (gedurende het groeiseizoen)</a:t>
            </a:r>
          </a:p>
          <a:p>
            <a:pPr lvl="2"/>
            <a:r>
              <a:rPr lang="nl-NL" altLang="nl-NL" sz="2000" dirty="0"/>
              <a:t> ingewerkte plantenresten</a:t>
            </a:r>
          </a:p>
          <a:p>
            <a:pPr lvl="1"/>
            <a:r>
              <a:rPr lang="nl-NL" altLang="nl-NL" dirty="0"/>
              <a:t> en:</a:t>
            </a:r>
          </a:p>
          <a:p>
            <a:pPr lvl="2"/>
            <a:r>
              <a:rPr lang="nl-NL" altLang="nl-NL" sz="2000" dirty="0"/>
              <a:t> afbraakproducten van andere bodemorganismen</a:t>
            </a:r>
          </a:p>
          <a:p>
            <a:pPr lvl="2"/>
            <a:r>
              <a:rPr lang="nl-NL" altLang="nl-NL" sz="2000" dirty="0"/>
              <a:t> doodgaande bodemorganismen</a:t>
            </a:r>
          </a:p>
          <a:p>
            <a:r>
              <a:rPr lang="nl-NL" altLang="nl-NL" sz="2000" dirty="0"/>
              <a:t> Én in landbouw:</a:t>
            </a:r>
          </a:p>
          <a:p>
            <a:pPr lvl="2"/>
            <a:r>
              <a:rPr lang="nl-NL" altLang="nl-NL" sz="2000" dirty="0"/>
              <a:t> aangewende OS</a:t>
            </a:r>
          </a:p>
        </p:txBody>
      </p:sp>
      <p:pic>
        <p:nvPicPr>
          <p:cNvPr id="6" name="Afbeelding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54889" y="4152333"/>
            <a:ext cx="2988859" cy="2241644"/>
          </a:xfrm>
          <a:prstGeom prst="rect">
            <a:avLst/>
          </a:prstGeom>
        </p:spPr>
      </p:pic>
    </p:spTree>
    <p:extLst>
      <p:ext uri="{BB962C8B-B14F-4D97-AF65-F5344CB8AC3E}">
        <p14:creationId xmlns:p14="http://schemas.microsoft.com/office/powerpoint/2010/main" xmlns="" val="6354087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smtClean="0"/>
              <a:t>Organische stof</a:t>
            </a:r>
            <a:endParaRPr lang="nl-NL" dirty="0"/>
          </a:p>
        </p:txBody>
      </p:sp>
      <p:sp>
        <p:nvSpPr>
          <p:cNvPr id="3" name="Tijdelijke aanduiding voor tekst 2"/>
          <p:cNvSpPr>
            <a:spLocks noGrp="1"/>
          </p:cNvSpPr>
          <p:nvPr>
            <p:ph type="body" sz="quarter" idx="4294967295"/>
          </p:nvPr>
        </p:nvSpPr>
        <p:spPr>
          <a:xfrm>
            <a:off x="159327" y="1202267"/>
            <a:ext cx="7561263" cy="5689600"/>
          </a:xfrm>
          <a:prstGeom prst="rect">
            <a:avLst/>
          </a:prstGeom>
        </p:spPr>
        <p:txBody>
          <a:bodyPr/>
          <a:lstStyle/>
          <a:p>
            <a:pPr marL="0" indent="0">
              <a:buNone/>
            </a:pPr>
            <a:r>
              <a:rPr lang="nl-NL" sz="2000" dirty="0" smtClean="0"/>
              <a:t>Belangrijk kengetal bodemvruchtbaarheid!</a:t>
            </a:r>
          </a:p>
          <a:p>
            <a:pPr lvl="1">
              <a:buFont typeface="Wingdings" panose="05000000000000000000" pitchFamily="2" charset="2"/>
              <a:buChar char="ü"/>
            </a:pPr>
            <a:endParaRPr lang="nl-NL" sz="2000" dirty="0" smtClean="0"/>
          </a:p>
          <a:p>
            <a:pPr lvl="1">
              <a:buFont typeface="Wingdings" panose="05000000000000000000" pitchFamily="2" charset="2"/>
              <a:buChar char="ü"/>
            </a:pPr>
            <a:r>
              <a:rPr lang="nl-NL" sz="2000" b="1" dirty="0" smtClean="0"/>
              <a:t>Voeding voor bodemleven</a:t>
            </a:r>
          </a:p>
          <a:p>
            <a:pPr lvl="1">
              <a:buFont typeface="Wingdings" panose="05000000000000000000" pitchFamily="2" charset="2"/>
              <a:buChar char="ü"/>
            </a:pPr>
            <a:endParaRPr lang="nl-NL" sz="2000" dirty="0" smtClean="0"/>
          </a:p>
          <a:p>
            <a:pPr lvl="1">
              <a:buFont typeface="Wingdings" panose="05000000000000000000" pitchFamily="2" charset="2"/>
              <a:buChar char="ü"/>
            </a:pPr>
            <a:r>
              <a:rPr lang="nl-NL" sz="2000" dirty="0" smtClean="0"/>
              <a:t>Vochthoudend vermogen grond</a:t>
            </a:r>
          </a:p>
          <a:p>
            <a:pPr lvl="1">
              <a:buFont typeface="Wingdings" panose="05000000000000000000" pitchFamily="2" charset="2"/>
              <a:buChar char="ü"/>
            </a:pPr>
            <a:endParaRPr lang="nl-NL" sz="2000" dirty="0" smtClean="0"/>
          </a:p>
          <a:p>
            <a:pPr lvl="1">
              <a:buFont typeface="Wingdings" panose="05000000000000000000" pitchFamily="2" charset="2"/>
              <a:buChar char="ü"/>
            </a:pPr>
            <a:r>
              <a:rPr lang="nl-NL" sz="2000" dirty="0"/>
              <a:t>Nutriënten vasthouden &amp; afgeven (CEC)</a:t>
            </a:r>
          </a:p>
          <a:p>
            <a:pPr lvl="1">
              <a:buFont typeface="Wingdings" panose="05000000000000000000" pitchFamily="2" charset="2"/>
              <a:buChar char="ü"/>
            </a:pPr>
            <a:endParaRPr lang="nl-NL" sz="2000" dirty="0" smtClean="0"/>
          </a:p>
          <a:p>
            <a:pPr lvl="1">
              <a:buFont typeface="Wingdings" panose="05000000000000000000" pitchFamily="2" charset="2"/>
              <a:buChar char="ü"/>
            </a:pPr>
            <a:r>
              <a:rPr lang="nl-NL" sz="2000" dirty="0" smtClean="0"/>
              <a:t>Nutriënten mobilisatie &amp; mineralisatie (bodemleven)</a:t>
            </a:r>
          </a:p>
          <a:p>
            <a:pPr lvl="1">
              <a:buFont typeface="Wingdings" panose="05000000000000000000" pitchFamily="2" charset="2"/>
              <a:buChar char="ü"/>
            </a:pPr>
            <a:endParaRPr lang="nl-NL" sz="2000" dirty="0" smtClean="0"/>
          </a:p>
          <a:p>
            <a:pPr lvl="1">
              <a:buFont typeface="Wingdings" panose="05000000000000000000" pitchFamily="2" charset="2"/>
              <a:buChar char="ü"/>
            </a:pPr>
            <a:r>
              <a:rPr lang="nl-NL" sz="2000" dirty="0" smtClean="0"/>
              <a:t>Bewerkbaarheid van de bodem</a:t>
            </a:r>
          </a:p>
          <a:p>
            <a:endParaRPr lang="nl-NL" sz="2000" dirty="0" smtClean="0"/>
          </a:p>
        </p:txBody>
      </p:sp>
      <p:pic>
        <p:nvPicPr>
          <p:cNvPr id="2050" name="Picture 2" descr="C:\Users\Brolsmka\Desktop\JVSE-789DC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65273" y="4530167"/>
            <a:ext cx="3403676" cy="255275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5911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smtClean="0"/>
              <a:t>Organische stof balans</a:t>
            </a:r>
            <a:endParaRPr lang="de-AT" dirty="0"/>
          </a:p>
        </p:txBody>
      </p:sp>
      <p:sp>
        <p:nvSpPr>
          <p:cNvPr id="3" name="Tijdelijke aanduiding voor tekst 2"/>
          <p:cNvSpPr>
            <a:spLocks noGrp="1"/>
          </p:cNvSpPr>
          <p:nvPr>
            <p:ph type="body" sz="quarter" idx="4294967295"/>
          </p:nvPr>
        </p:nvSpPr>
        <p:spPr>
          <a:xfrm>
            <a:off x="4148471" y="1574017"/>
            <a:ext cx="7561263" cy="5300132"/>
          </a:xfrm>
          <a:prstGeom prst="rect">
            <a:avLst/>
          </a:prstGeom>
        </p:spPr>
        <p:txBody>
          <a:bodyPr/>
          <a:lstStyle/>
          <a:p>
            <a:endParaRPr lang="de-A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3656" y="1287047"/>
            <a:ext cx="8192861" cy="47776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72759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1" name="Text Box 5"/>
          <p:cNvSpPr txBox="1">
            <a:spLocks noChangeArrowheads="1"/>
          </p:cNvSpPr>
          <p:nvPr/>
        </p:nvSpPr>
        <p:spPr bwMode="auto">
          <a:xfrm>
            <a:off x="2061487" y="4568416"/>
            <a:ext cx="4537075" cy="406400"/>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eaLnBrk="0" hangingPunct="0">
              <a:spcBef>
                <a:spcPct val="50000"/>
              </a:spcBef>
            </a:pPr>
            <a:r>
              <a:rPr lang="nl-NL" altLang="nl-NL" sz="2000" dirty="0">
                <a:latin typeface="Arial" panose="020B0604020202020204" pitchFamily="34" charset="0"/>
                <a:cs typeface="Arial" panose="020B0604020202020204" pitchFamily="34" charset="0"/>
              </a:rPr>
              <a:t>3. Bereken Aanvoer - Afvoer</a:t>
            </a:r>
          </a:p>
        </p:txBody>
      </p:sp>
      <p:sp>
        <p:nvSpPr>
          <p:cNvPr id="357382" name="Text Box 6"/>
          <p:cNvSpPr txBox="1">
            <a:spLocks noChangeArrowheads="1"/>
          </p:cNvSpPr>
          <p:nvPr/>
        </p:nvSpPr>
        <p:spPr bwMode="auto">
          <a:xfrm>
            <a:off x="1331913" y="5153638"/>
            <a:ext cx="5400675" cy="406400"/>
          </a:xfrm>
          <a:prstGeom prst="rect">
            <a:avLst/>
          </a:prstGeom>
          <a:noFill/>
          <a:ln w="9525" algn="ctr">
            <a:solidFill>
              <a:srgbClr val="CC66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eaLnBrk="0" hangingPunct="0">
              <a:spcBef>
                <a:spcPct val="50000"/>
              </a:spcBef>
            </a:pPr>
            <a:r>
              <a:rPr lang="nl-NL" altLang="nl-NL" sz="2000" dirty="0">
                <a:latin typeface="Helvetica" pitchFamily="34" charset="0"/>
              </a:rPr>
              <a:t>4. </a:t>
            </a:r>
            <a:r>
              <a:rPr lang="nl-NL" altLang="nl-NL" sz="2000" dirty="0">
                <a:latin typeface="Arial" panose="020B0604020202020204" pitchFamily="34" charset="0"/>
                <a:cs typeface="Arial" panose="020B0604020202020204" pitchFamily="34" charset="0"/>
              </a:rPr>
              <a:t>Interpreteer, kies maatregelen en check</a:t>
            </a:r>
          </a:p>
        </p:txBody>
      </p:sp>
      <p:sp>
        <p:nvSpPr>
          <p:cNvPr id="3" name="Tijdelijke aanduiding voor tekst 2"/>
          <p:cNvSpPr>
            <a:spLocks noGrp="1"/>
          </p:cNvSpPr>
          <p:nvPr>
            <p:ph type="body" sz="quarter" idx="10"/>
          </p:nvPr>
        </p:nvSpPr>
        <p:spPr/>
        <p:txBody>
          <a:bodyPr/>
          <a:lstStyle/>
          <a:p>
            <a:r>
              <a:rPr lang="nl-NL" altLang="nl-NL" i="1" dirty="0" smtClean="0">
                <a:latin typeface="Helvetica" pitchFamily="34" charset="0"/>
              </a:rPr>
              <a:t>De Organische Stof-balans</a:t>
            </a:r>
            <a:endParaRPr lang="nl-NL" dirty="0"/>
          </a:p>
        </p:txBody>
      </p:sp>
      <p:sp>
        <p:nvSpPr>
          <p:cNvPr id="10" name="Rectangle 3"/>
          <p:cNvSpPr>
            <a:spLocks noGrp="1" noChangeArrowheads="1"/>
          </p:cNvSpPr>
          <p:nvPr>
            <p:ph type="body" sz="half" idx="4294967295"/>
          </p:nvPr>
        </p:nvSpPr>
        <p:spPr>
          <a:xfrm>
            <a:off x="250825" y="1356511"/>
            <a:ext cx="3902075" cy="2816225"/>
          </a:xfrm>
          <a:prstGeom prst="rect">
            <a:avLst/>
          </a:prstGeom>
          <a:ln>
            <a:solidFill>
              <a:srgbClr val="CC6600"/>
            </a:solidFill>
            <a:miter lim="800000"/>
            <a:headEnd/>
            <a:tailEnd/>
          </a:ln>
        </p:spPr>
        <p:txBody>
          <a:bodyPr/>
          <a:lstStyle/>
          <a:p>
            <a:pPr>
              <a:buFontTx/>
              <a:buNone/>
            </a:pPr>
            <a:r>
              <a:rPr lang="nl-NL" altLang="nl-NL" sz="2000" dirty="0">
                <a:latin typeface="Arial" panose="020B0604020202020204" pitchFamily="34" charset="0"/>
                <a:cs typeface="Arial" panose="020B0604020202020204" pitchFamily="34" charset="0"/>
              </a:rPr>
              <a:t>1. Aanvoer</a:t>
            </a:r>
          </a:p>
          <a:p>
            <a:pPr>
              <a:buFontTx/>
              <a:buNone/>
            </a:pPr>
            <a:r>
              <a:rPr lang="nl-NL" altLang="nl-NL" sz="2000" i="1" dirty="0">
                <a:latin typeface="Arial" panose="020B0604020202020204" pitchFamily="34" charset="0"/>
                <a:cs typeface="Arial" panose="020B0604020202020204" pitchFamily="34" charset="0"/>
              </a:rPr>
              <a:t>Vul in:</a:t>
            </a:r>
            <a:r>
              <a:rPr lang="nl-NL" altLang="nl-NL" sz="2000" dirty="0">
                <a:latin typeface="Arial" panose="020B0604020202020204" pitchFamily="34" charset="0"/>
                <a:cs typeface="Arial" panose="020B0604020202020204" pitchFamily="34" charset="0"/>
              </a:rPr>
              <a:t> </a:t>
            </a:r>
          </a:p>
          <a:p>
            <a:pPr>
              <a:buFontTx/>
              <a:buNone/>
            </a:pPr>
            <a:r>
              <a:rPr lang="nl-NL" altLang="nl-NL" sz="2000" dirty="0">
                <a:latin typeface="Arial" panose="020B0604020202020204" pitchFamily="34" charset="0"/>
                <a:cs typeface="Arial" panose="020B0604020202020204" pitchFamily="34" charset="0"/>
              </a:rPr>
              <a:t>hoeveel kg </a:t>
            </a:r>
            <a:r>
              <a:rPr lang="nl-NL" altLang="nl-NL" sz="2000" dirty="0" err="1">
                <a:latin typeface="Arial" panose="020B0604020202020204" pitchFamily="34" charset="0"/>
                <a:cs typeface="Arial" panose="020B0604020202020204" pitchFamily="34" charset="0"/>
              </a:rPr>
              <a:t>e.o.s</a:t>
            </a:r>
            <a:r>
              <a:rPr lang="nl-NL" altLang="nl-NL" sz="2000" dirty="0">
                <a:latin typeface="Arial" panose="020B0604020202020204" pitchFamily="34" charset="0"/>
                <a:cs typeface="Arial" panose="020B0604020202020204" pitchFamily="34" charset="0"/>
              </a:rPr>
              <a:t>. uit:</a:t>
            </a:r>
          </a:p>
          <a:p>
            <a:pPr lvl="1"/>
            <a:r>
              <a:rPr lang="nl-NL" altLang="nl-NL" sz="2000" dirty="0">
                <a:latin typeface="Arial" panose="020B0604020202020204" pitchFamily="34" charset="0"/>
                <a:cs typeface="Arial" panose="020B0604020202020204" pitchFamily="34" charset="0"/>
              </a:rPr>
              <a:t>gewasresten</a:t>
            </a:r>
          </a:p>
          <a:p>
            <a:pPr lvl="1"/>
            <a:r>
              <a:rPr lang="nl-NL" altLang="nl-NL" sz="2000" dirty="0">
                <a:latin typeface="Arial" panose="020B0604020202020204" pitchFamily="34" charset="0"/>
                <a:cs typeface="Arial" panose="020B0604020202020204" pitchFamily="34" charset="0"/>
              </a:rPr>
              <a:t>groenbemesters</a:t>
            </a:r>
          </a:p>
          <a:p>
            <a:pPr lvl="1"/>
            <a:r>
              <a:rPr lang="nl-NL" altLang="nl-NL" sz="2000" dirty="0">
                <a:latin typeface="Arial" panose="020B0604020202020204" pitchFamily="34" charset="0"/>
                <a:cs typeface="Arial" panose="020B0604020202020204" pitchFamily="34" charset="0"/>
              </a:rPr>
              <a:t>organische meststoffen</a:t>
            </a:r>
          </a:p>
          <a:p>
            <a:pPr lvl="1">
              <a:buFontTx/>
              <a:buNone/>
            </a:pPr>
            <a:r>
              <a:rPr lang="nl-NL" altLang="nl-NL" sz="2000" dirty="0">
                <a:latin typeface="Arial" panose="020B0604020202020204" pitchFamily="34" charset="0"/>
                <a:cs typeface="Arial" panose="020B0604020202020204" pitchFamily="34" charset="0"/>
              </a:rPr>
              <a:t>(zie tabellen)</a:t>
            </a:r>
          </a:p>
          <a:p>
            <a:pPr>
              <a:buFontTx/>
              <a:buNone/>
            </a:pPr>
            <a:endParaRPr lang="nl-NL" altLang="nl-NL" sz="2000" dirty="0">
              <a:solidFill>
                <a:schemeClr val="accent2"/>
              </a:solidFill>
              <a:latin typeface="Helvetica" pitchFamily="34" charset="0"/>
            </a:endParaRPr>
          </a:p>
        </p:txBody>
      </p:sp>
      <p:sp>
        <p:nvSpPr>
          <p:cNvPr id="11" name="Rectangle 4"/>
          <p:cNvSpPr>
            <a:spLocks noGrp="1" noChangeArrowheads="1"/>
          </p:cNvSpPr>
          <p:nvPr>
            <p:ph type="body" sz="half" idx="4294967295"/>
          </p:nvPr>
        </p:nvSpPr>
        <p:spPr>
          <a:xfrm>
            <a:off x="4475163" y="1356511"/>
            <a:ext cx="4514850" cy="2816225"/>
          </a:xfrm>
          <a:prstGeom prst="rect">
            <a:avLst/>
          </a:prstGeom>
          <a:ln>
            <a:solidFill>
              <a:schemeClr val="tx1"/>
            </a:solidFill>
            <a:miter lim="800000"/>
            <a:headEnd/>
            <a:tailEnd/>
          </a:ln>
        </p:spPr>
        <p:txBody>
          <a:bodyPr/>
          <a:lstStyle/>
          <a:p>
            <a:pPr>
              <a:buFontTx/>
              <a:buNone/>
            </a:pPr>
            <a:r>
              <a:rPr lang="nl-NL" altLang="nl-NL" sz="2000" dirty="0">
                <a:latin typeface="Arial" panose="020B0604020202020204" pitchFamily="34" charset="0"/>
                <a:cs typeface="Arial" panose="020B0604020202020204" pitchFamily="34" charset="0"/>
              </a:rPr>
              <a:t>2. Afvoer </a:t>
            </a:r>
            <a:r>
              <a:rPr lang="nl-NL" altLang="nl-NL" sz="2000" dirty="0" smtClean="0">
                <a:latin typeface="Arial" panose="020B0604020202020204" pitchFamily="34" charset="0"/>
                <a:cs typeface="Arial" panose="020B0604020202020204" pitchFamily="34" charset="0"/>
              </a:rPr>
              <a:t>(= afbraak</a:t>
            </a:r>
            <a:r>
              <a:rPr lang="nl-NL" altLang="nl-NL" sz="2000" dirty="0">
                <a:latin typeface="Arial" panose="020B0604020202020204" pitchFamily="34" charset="0"/>
                <a:cs typeface="Arial" panose="020B0604020202020204" pitchFamily="34" charset="0"/>
              </a:rPr>
              <a:t>)</a:t>
            </a:r>
          </a:p>
          <a:p>
            <a:pPr>
              <a:buFontTx/>
              <a:buNone/>
            </a:pPr>
            <a:r>
              <a:rPr lang="nl-NL" altLang="nl-NL" sz="2000" i="1" dirty="0">
                <a:latin typeface="Arial" panose="020B0604020202020204" pitchFamily="34" charset="0"/>
                <a:cs typeface="Arial" panose="020B0604020202020204" pitchFamily="34" charset="0"/>
              </a:rPr>
              <a:t>Vul in:</a:t>
            </a:r>
          </a:p>
          <a:p>
            <a:pPr>
              <a:buFontTx/>
              <a:buNone/>
            </a:pPr>
            <a:r>
              <a:rPr lang="nl-NL" altLang="nl-NL" sz="2000" dirty="0">
                <a:latin typeface="Arial" panose="020B0604020202020204" pitchFamily="34" charset="0"/>
                <a:cs typeface="Arial" panose="020B0604020202020204" pitchFamily="34" charset="0"/>
              </a:rPr>
              <a:t>hoeveel kg OS, </a:t>
            </a:r>
          </a:p>
          <a:p>
            <a:pPr lvl="1"/>
            <a:r>
              <a:rPr lang="nl-NL" altLang="nl-NL" sz="2000" dirty="0">
                <a:latin typeface="Arial" panose="020B0604020202020204" pitchFamily="34" charset="0"/>
                <a:cs typeface="Arial" panose="020B0604020202020204" pitchFamily="34" charset="0"/>
              </a:rPr>
              <a:t>u</a:t>
            </a:r>
            <a:r>
              <a:rPr lang="nl-NL" altLang="nl-NL" sz="2000" dirty="0" smtClean="0">
                <a:latin typeface="Arial" panose="020B0604020202020204" pitchFamily="34" charset="0"/>
                <a:cs typeface="Arial" panose="020B0604020202020204" pitchFamily="34" charset="0"/>
              </a:rPr>
              <a:t>it grondonderzoek</a:t>
            </a:r>
            <a:endParaRPr lang="nl-NL" alt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6880262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err="1" smtClean="0"/>
              <a:t>OSgehalte</a:t>
            </a:r>
            <a:r>
              <a:rPr lang="nl-NL" dirty="0" smtClean="0"/>
              <a:t> beheren</a:t>
            </a:r>
            <a:endParaRPr lang="nl-NL" dirty="0"/>
          </a:p>
        </p:txBody>
      </p:sp>
      <p:sp>
        <p:nvSpPr>
          <p:cNvPr id="3" name="Tijdelijke aanduiding voor tekst 2"/>
          <p:cNvSpPr>
            <a:spLocks noGrp="1"/>
          </p:cNvSpPr>
          <p:nvPr>
            <p:ph type="body" sz="quarter" idx="4294967295"/>
          </p:nvPr>
        </p:nvSpPr>
        <p:spPr>
          <a:xfrm>
            <a:off x="200891" y="1168401"/>
            <a:ext cx="7561263" cy="5689600"/>
          </a:xfrm>
          <a:prstGeom prst="rect">
            <a:avLst/>
          </a:prstGeom>
        </p:spPr>
        <p:txBody>
          <a:bodyPr/>
          <a:lstStyle/>
          <a:p>
            <a:r>
              <a:rPr lang="nl-NL" sz="2000" dirty="0" smtClean="0"/>
              <a:t>Gebruik groenbemesters</a:t>
            </a:r>
          </a:p>
          <a:p>
            <a:endParaRPr lang="nl-NL" sz="2000" dirty="0" smtClean="0"/>
          </a:p>
          <a:p>
            <a:endParaRPr lang="nl-NL" sz="2000" dirty="0"/>
          </a:p>
          <a:p>
            <a:endParaRPr lang="nl-NL" sz="2000" dirty="0" smtClean="0"/>
          </a:p>
          <a:p>
            <a:endParaRPr lang="nl-NL"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76568" y="1168401"/>
            <a:ext cx="5328455" cy="47656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31134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err="1" smtClean="0"/>
              <a:t>OSgehalte</a:t>
            </a:r>
            <a:r>
              <a:rPr lang="nl-NL" dirty="0" smtClean="0"/>
              <a:t> beheren</a:t>
            </a:r>
            <a:endParaRPr lang="nl-NL" dirty="0"/>
          </a:p>
        </p:txBody>
      </p:sp>
      <p:sp>
        <p:nvSpPr>
          <p:cNvPr id="3" name="Tijdelijke aanduiding voor tekst 2"/>
          <p:cNvSpPr>
            <a:spLocks noGrp="1"/>
          </p:cNvSpPr>
          <p:nvPr>
            <p:ph type="body" sz="quarter" idx="4294967295"/>
          </p:nvPr>
        </p:nvSpPr>
        <p:spPr>
          <a:xfrm>
            <a:off x="200891" y="1168401"/>
            <a:ext cx="7561263" cy="5689600"/>
          </a:xfrm>
          <a:prstGeom prst="rect">
            <a:avLst/>
          </a:prstGeom>
        </p:spPr>
        <p:txBody>
          <a:bodyPr/>
          <a:lstStyle/>
          <a:p>
            <a:r>
              <a:rPr lang="nl-NL" sz="2000" dirty="0" smtClean="0"/>
              <a:t>Gebruik compost</a:t>
            </a:r>
            <a:endParaRPr lang="nl-NL"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4879" y="1840211"/>
            <a:ext cx="4542126" cy="30280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69198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smtClean="0"/>
              <a:t>Ken je bodem – duurzaam telen</a:t>
            </a:r>
            <a:endParaRPr lang="nl-NL"/>
          </a:p>
        </p:txBody>
      </p:sp>
      <p:sp>
        <p:nvSpPr>
          <p:cNvPr id="3" name="Tijdelijke aanduiding voor inhoud 2"/>
          <p:cNvSpPr>
            <a:spLocks noGrp="1"/>
          </p:cNvSpPr>
          <p:nvPr>
            <p:ph idx="1"/>
          </p:nvPr>
        </p:nvSpPr>
        <p:spPr/>
        <p:txBody>
          <a:bodyPr/>
          <a:lstStyle/>
          <a:p>
            <a:r>
              <a:rPr lang="nl-NL" smtClean="0"/>
              <a:t>Gaat het goed met het gewas? </a:t>
            </a:r>
          </a:p>
          <a:p>
            <a:r>
              <a:rPr lang="nl-NL" smtClean="0"/>
              <a:t>Is het gewas op het goede spoor?</a:t>
            </a:r>
          </a:p>
          <a:p>
            <a:r>
              <a:rPr lang="nl-NL" smtClean="0"/>
              <a:t>Wordt de verwachte opbrengst gehaald?</a:t>
            </a:r>
          </a:p>
          <a:p>
            <a:r>
              <a:rPr lang="nl-NL" smtClean="0"/>
              <a:t>Hoe zit het met de kwaliteit van het product?</a:t>
            </a:r>
          </a:p>
          <a:p>
            <a:endParaRPr lang="nl-NL"/>
          </a:p>
          <a:p>
            <a:endParaRPr lang="nl-NL" smtClean="0"/>
          </a:p>
          <a:p>
            <a:r>
              <a:rPr lang="nl-NL" smtClean="0"/>
              <a:t>Bemest alleen wat nodig is </a:t>
            </a:r>
            <a:r>
              <a:rPr lang="nl-NL" smtClean="0">
                <a:sym typeface="Wingdings" panose="05000000000000000000" pitchFamily="2" charset="2"/>
              </a:rPr>
              <a:t> maar hoe bepaal je dat?</a:t>
            </a:r>
          </a:p>
          <a:p>
            <a:pPr lvl="1"/>
            <a:r>
              <a:rPr lang="nl-NL" smtClean="0">
                <a:sym typeface="Wingdings" panose="05000000000000000000" pitchFamily="2" charset="2"/>
              </a:rPr>
              <a:t>Kijk naar het gewas : GewasCheck</a:t>
            </a:r>
          </a:p>
          <a:p>
            <a:pPr lvl="1"/>
            <a:r>
              <a:rPr lang="nl-NL" smtClean="0">
                <a:sym typeface="Wingdings" panose="05000000000000000000" pitchFamily="2" charset="2"/>
              </a:rPr>
              <a:t>Kijk naar de bodem : BodemCheck</a:t>
            </a:r>
          </a:p>
          <a:p>
            <a:pPr lvl="1"/>
            <a:r>
              <a:rPr lang="nl-NL" smtClean="0">
                <a:sym typeface="Wingdings" panose="05000000000000000000" pitchFamily="2" charset="2"/>
              </a:rPr>
              <a:t>Of doe beiden! BijmestMonitor</a:t>
            </a:r>
            <a:endParaRPr lang="nl-NL"/>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47323" y="1143000"/>
            <a:ext cx="1107717" cy="23054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13179" y="4038665"/>
            <a:ext cx="1281406" cy="1764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hthoek 3"/>
          <p:cNvSpPr/>
          <p:nvPr/>
        </p:nvSpPr>
        <p:spPr>
          <a:xfrm>
            <a:off x="4104167" y="5802997"/>
            <a:ext cx="4572000" cy="646331"/>
          </a:xfrm>
          <a:prstGeom prst="rect">
            <a:avLst/>
          </a:prstGeom>
        </p:spPr>
        <p:txBody>
          <a:bodyPr>
            <a:spAutoFit/>
          </a:bodyPr>
          <a:lstStyle/>
          <a:p>
            <a:r>
              <a:rPr lang="nl-NL"/>
              <a:t>Wet van Liebig = Wet van minimum = </a:t>
            </a:r>
            <a:r>
              <a:rPr lang="nl-NL" b="1"/>
              <a:t>Zwakste schakel</a:t>
            </a:r>
            <a:r>
              <a:rPr lang="nl-NL"/>
              <a:t>!</a:t>
            </a:r>
            <a:endParaRPr lang="nl-NL" dirty="0"/>
          </a:p>
        </p:txBody>
      </p:sp>
    </p:spTree>
    <p:extLst>
      <p:ext uri="{BB962C8B-B14F-4D97-AF65-F5344CB8AC3E}">
        <p14:creationId xmlns:p14="http://schemas.microsoft.com/office/powerpoint/2010/main" xmlns="" val="204652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smtClean="0"/>
              <a:t>Nutriënten en functies (plant)</a:t>
            </a:r>
            <a:endParaRPr lang="nl-NL" dirty="0"/>
          </a:p>
        </p:txBody>
      </p:sp>
      <p:sp>
        <p:nvSpPr>
          <p:cNvPr id="3" name="Tijdelijke aanduiding voor tekst 2"/>
          <p:cNvSpPr>
            <a:spLocks noGrp="1"/>
          </p:cNvSpPr>
          <p:nvPr>
            <p:ph type="body" sz="quarter" idx="4294967295"/>
          </p:nvPr>
        </p:nvSpPr>
        <p:spPr>
          <a:xfrm>
            <a:off x="533400" y="1168401"/>
            <a:ext cx="7561263" cy="5037668"/>
          </a:xfrm>
          <a:prstGeom prst="rect">
            <a:avLst/>
          </a:prstGeom>
        </p:spPr>
        <p:txBody>
          <a:bodyPr/>
          <a:lstStyle/>
          <a:p>
            <a:endParaRPr lang="nl-NL" dirty="0"/>
          </a:p>
        </p:txBody>
      </p:sp>
      <p:grpSp>
        <p:nvGrpSpPr>
          <p:cNvPr id="4" name="Groep 3"/>
          <p:cNvGrpSpPr/>
          <p:nvPr/>
        </p:nvGrpSpPr>
        <p:grpSpPr>
          <a:xfrm>
            <a:off x="2555776" y="1916832"/>
            <a:ext cx="3960000" cy="3600000"/>
            <a:chOff x="3168144" y="2097152"/>
            <a:chExt cx="3600000" cy="3600000"/>
          </a:xfrm>
          <a:solidFill>
            <a:schemeClr val="accent2"/>
          </a:solidFill>
        </p:grpSpPr>
        <p:sp>
          <p:nvSpPr>
            <p:cNvPr id="5" name="Ovaal 4"/>
            <p:cNvSpPr/>
            <p:nvPr/>
          </p:nvSpPr>
          <p:spPr>
            <a:xfrm>
              <a:off x="3168144" y="2097152"/>
              <a:ext cx="3600000" cy="3600000"/>
            </a:xfrm>
            <a:prstGeom prst="ellipse">
              <a:avLst/>
            </a:prstGeom>
            <a:grpFill/>
            <a:ln>
              <a:solidFill>
                <a:schemeClr val="tx2">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Ovaal 4"/>
            <p:cNvSpPr/>
            <p:nvPr/>
          </p:nvSpPr>
          <p:spPr>
            <a:xfrm>
              <a:off x="3608423" y="2708920"/>
              <a:ext cx="2724218" cy="23042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2400" b="1" dirty="0" smtClean="0">
                  <a:latin typeface="Verdana" pitchFamily="34" charset="0"/>
                  <a:ea typeface="Verdana" pitchFamily="34" charset="0"/>
                  <a:cs typeface="Verdana" pitchFamily="34" charset="0"/>
                </a:rPr>
                <a:t>N, S, P, </a:t>
              </a:r>
            </a:p>
            <a:p>
              <a:pPr lvl="0" algn="ctr" defTabSz="800100">
                <a:lnSpc>
                  <a:spcPct val="90000"/>
                </a:lnSpc>
                <a:spcBef>
                  <a:spcPct val="0"/>
                </a:spcBef>
                <a:spcAft>
                  <a:spcPct val="35000"/>
                </a:spcAft>
              </a:pPr>
              <a:r>
                <a:rPr lang="nl-NL" sz="2400" b="1" dirty="0" smtClean="0">
                  <a:latin typeface="Verdana" pitchFamily="34" charset="0"/>
                  <a:ea typeface="Verdana" pitchFamily="34" charset="0"/>
                  <a:cs typeface="Verdana" pitchFamily="34" charset="0"/>
                </a:rPr>
                <a:t>K, Ca, Mg, </a:t>
              </a:r>
            </a:p>
            <a:p>
              <a:pPr lvl="0" algn="ctr" defTabSz="800100">
                <a:lnSpc>
                  <a:spcPct val="90000"/>
                </a:lnSpc>
                <a:spcBef>
                  <a:spcPct val="0"/>
                </a:spcBef>
                <a:spcAft>
                  <a:spcPct val="35000"/>
                </a:spcAft>
              </a:pPr>
              <a:r>
                <a:rPr lang="nl-NL" sz="2400" b="1" dirty="0" smtClean="0">
                  <a:latin typeface="Verdana" pitchFamily="34" charset="0"/>
                  <a:ea typeface="Verdana" pitchFamily="34" charset="0"/>
                  <a:cs typeface="Verdana" pitchFamily="34" charset="0"/>
                </a:rPr>
                <a:t>Na, Si, Fe, Zn, </a:t>
              </a:r>
            </a:p>
            <a:p>
              <a:pPr lvl="0" algn="ctr" defTabSz="800100">
                <a:lnSpc>
                  <a:spcPct val="90000"/>
                </a:lnSpc>
                <a:spcBef>
                  <a:spcPct val="0"/>
                </a:spcBef>
                <a:spcAft>
                  <a:spcPct val="35000"/>
                </a:spcAft>
              </a:pPr>
              <a:r>
                <a:rPr lang="nl-NL" sz="2400" b="1" dirty="0" smtClean="0">
                  <a:latin typeface="Verdana" pitchFamily="34" charset="0"/>
                  <a:ea typeface="Verdana" pitchFamily="34" charset="0"/>
                  <a:cs typeface="Verdana" pitchFamily="34" charset="0"/>
                </a:rPr>
                <a:t>Mn, Cu, Co, </a:t>
              </a:r>
            </a:p>
            <a:p>
              <a:pPr lvl="0" algn="ctr" defTabSz="800100">
                <a:lnSpc>
                  <a:spcPct val="90000"/>
                </a:lnSpc>
                <a:spcBef>
                  <a:spcPct val="0"/>
                </a:spcBef>
                <a:spcAft>
                  <a:spcPct val="35000"/>
                </a:spcAft>
              </a:pPr>
              <a:r>
                <a:rPr lang="nl-NL" sz="2400" b="1" dirty="0" smtClean="0">
                  <a:latin typeface="Verdana" pitchFamily="34" charset="0"/>
                  <a:ea typeface="Verdana" pitchFamily="34" charset="0"/>
                  <a:cs typeface="Verdana" pitchFamily="34" charset="0"/>
                </a:rPr>
                <a:t>B, Mo, Se</a:t>
              </a:r>
            </a:p>
          </p:txBody>
        </p:sp>
      </p:grpSp>
      <p:cxnSp>
        <p:nvCxnSpPr>
          <p:cNvPr id="8" name="Rechte verbindingslijn met pijl 7"/>
          <p:cNvCxnSpPr>
            <a:stCxn id="9" idx="1"/>
            <a:endCxn id="12" idx="3"/>
          </p:cNvCxnSpPr>
          <p:nvPr/>
        </p:nvCxnSpPr>
        <p:spPr>
          <a:xfrm flipH="1" flipV="1">
            <a:off x="2811384" y="1916832"/>
            <a:ext cx="907701" cy="6533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Ovaal 8"/>
          <p:cNvSpPr/>
          <p:nvPr/>
        </p:nvSpPr>
        <p:spPr>
          <a:xfrm>
            <a:off x="3605515" y="2493876"/>
            <a:ext cx="775504" cy="520861"/>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ekstvak 11"/>
          <p:cNvSpPr txBox="1"/>
          <p:nvPr/>
        </p:nvSpPr>
        <p:spPr>
          <a:xfrm>
            <a:off x="533400" y="1732166"/>
            <a:ext cx="2277984" cy="369332"/>
          </a:xfrm>
          <a:prstGeom prst="rect">
            <a:avLst/>
          </a:prstGeom>
          <a:noFill/>
          <a:ln>
            <a:solidFill>
              <a:srgbClr val="FF0000"/>
            </a:solidFill>
          </a:ln>
        </p:spPr>
        <p:txBody>
          <a:bodyPr wrap="square" rtlCol="0">
            <a:spAutoFit/>
          </a:bodyPr>
          <a:lstStyle/>
          <a:p>
            <a:r>
              <a:rPr lang="nl-NL" dirty="0" smtClean="0"/>
              <a:t>DNA</a:t>
            </a:r>
            <a:r>
              <a:rPr lang="nl-NL" dirty="0"/>
              <a:t> </a:t>
            </a:r>
            <a:r>
              <a:rPr lang="nl-NL" dirty="0" smtClean="0"/>
              <a:t>en eiwitten</a:t>
            </a:r>
            <a:endParaRPr lang="nl-NL" dirty="0"/>
          </a:p>
        </p:txBody>
      </p:sp>
      <p:cxnSp>
        <p:nvCxnSpPr>
          <p:cNvPr id="18" name="Rechte verbindingslijn met pijl 17"/>
          <p:cNvCxnSpPr>
            <a:stCxn id="19" idx="3"/>
            <a:endCxn id="20" idx="0"/>
          </p:cNvCxnSpPr>
          <p:nvPr/>
        </p:nvCxnSpPr>
        <p:spPr>
          <a:xfrm flipH="1">
            <a:off x="1870728" y="3401914"/>
            <a:ext cx="2236109" cy="17732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Ovaal 18"/>
          <p:cNvSpPr/>
          <p:nvPr/>
        </p:nvSpPr>
        <p:spPr>
          <a:xfrm>
            <a:off x="3993267" y="2957331"/>
            <a:ext cx="775504" cy="520861"/>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533400" y="5175132"/>
            <a:ext cx="2674656" cy="646331"/>
          </a:xfrm>
          <a:prstGeom prst="rect">
            <a:avLst/>
          </a:prstGeom>
          <a:noFill/>
          <a:ln>
            <a:solidFill>
              <a:srgbClr val="FF0000"/>
            </a:solidFill>
          </a:ln>
        </p:spPr>
        <p:txBody>
          <a:bodyPr wrap="square" rtlCol="0">
            <a:spAutoFit/>
          </a:bodyPr>
          <a:lstStyle/>
          <a:p>
            <a:r>
              <a:rPr lang="nl-NL" dirty="0" smtClean="0"/>
              <a:t>Celwanden en membranen</a:t>
            </a:r>
            <a:endParaRPr lang="nl-NL" dirty="0"/>
          </a:p>
        </p:txBody>
      </p:sp>
      <p:cxnSp>
        <p:nvCxnSpPr>
          <p:cNvPr id="13" name="Rechte verbindingslijn met pijl 12"/>
          <p:cNvCxnSpPr>
            <a:stCxn id="14" idx="7"/>
          </p:cNvCxnSpPr>
          <p:nvPr/>
        </p:nvCxnSpPr>
        <p:spPr>
          <a:xfrm flipV="1">
            <a:off x="5377271" y="2055332"/>
            <a:ext cx="1888737" cy="9782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Ovaal 13"/>
          <p:cNvSpPr/>
          <p:nvPr/>
        </p:nvSpPr>
        <p:spPr>
          <a:xfrm>
            <a:off x="4639163" y="2957331"/>
            <a:ext cx="864747" cy="520861"/>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Tekstvak 14"/>
          <p:cNvSpPr txBox="1"/>
          <p:nvPr/>
        </p:nvSpPr>
        <p:spPr>
          <a:xfrm>
            <a:off x="6127016" y="1404561"/>
            <a:ext cx="2277984" cy="646331"/>
          </a:xfrm>
          <a:prstGeom prst="rect">
            <a:avLst/>
          </a:prstGeom>
          <a:noFill/>
          <a:ln>
            <a:solidFill>
              <a:srgbClr val="FF0000"/>
            </a:solidFill>
          </a:ln>
        </p:spPr>
        <p:txBody>
          <a:bodyPr wrap="square" rtlCol="0">
            <a:spAutoFit/>
          </a:bodyPr>
          <a:lstStyle/>
          <a:p>
            <a:r>
              <a:rPr lang="nl-NL" dirty="0" smtClean="0"/>
              <a:t>Bladgroen en ademhaling</a:t>
            </a:r>
          </a:p>
        </p:txBody>
      </p:sp>
      <p:cxnSp>
        <p:nvCxnSpPr>
          <p:cNvPr id="21" name="Rechte verbindingslijn met pijl 20"/>
          <p:cNvCxnSpPr>
            <a:stCxn id="22" idx="5"/>
            <a:endCxn id="23" idx="0"/>
          </p:cNvCxnSpPr>
          <p:nvPr/>
        </p:nvCxnSpPr>
        <p:spPr>
          <a:xfrm>
            <a:off x="5477001" y="4280599"/>
            <a:ext cx="2095712" cy="7098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Ovaal 21"/>
          <p:cNvSpPr/>
          <p:nvPr/>
        </p:nvSpPr>
        <p:spPr>
          <a:xfrm>
            <a:off x="4815067" y="3836016"/>
            <a:ext cx="775504" cy="520861"/>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3" name="Tekstvak 22"/>
          <p:cNvSpPr txBox="1"/>
          <p:nvPr/>
        </p:nvSpPr>
        <p:spPr>
          <a:xfrm>
            <a:off x="6515776" y="4990466"/>
            <a:ext cx="2113874" cy="646331"/>
          </a:xfrm>
          <a:prstGeom prst="rect">
            <a:avLst/>
          </a:prstGeom>
          <a:noFill/>
          <a:ln>
            <a:solidFill>
              <a:srgbClr val="FF0000"/>
            </a:solidFill>
          </a:ln>
        </p:spPr>
        <p:txBody>
          <a:bodyPr wrap="square" rtlCol="0">
            <a:spAutoFit/>
          </a:bodyPr>
          <a:lstStyle/>
          <a:p>
            <a:r>
              <a:rPr lang="nl-NL" dirty="0" smtClean="0"/>
              <a:t>Enzym activiteit en stikstoffixatie</a:t>
            </a:r>
            <a:endParaRPr lang="nl-NL" dirty="0"/>
          </a:p>
        </p:txBody>
      </p:sp>
    </p:spTree>
    <p:extLst>
      <p:ext uri="{BB962C8B-B14F-4D97-AF65-F5344CB8AC3E}">
        <p14:creationId xmlns:p14="http://schemas.microsoft.com/office/powerpoint/2010/main" xmlns="" val="3150991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smtClean="0"/>
              <a:t>Tijdens het groeiseizoen</a:t>
            </a:r>
            <a:endParaRPr lang="nl-NL"/>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440" y="1988842"/>
            <a:ext cx="2171700" cy="3667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23647" y="1988841"/>
            <a:ext cx="2428875" cy="3667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908269" y="1988841"/>
            <a:ext cx="2409825" cy="3648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8792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6" y="73247"/>
            <a:ext cx="7935685" cy="668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17561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altLang="nl-NL" sz="2800" dirty="0">
                <a:cs typeface="Arial" charset="0"/>
              </a:rPr>
              <a:t>De Bodem</a:t>
            </a:r>
            <a:endParaRPr lang="nl-NL" sz="2800" dirty="0"/>
          </a:p>
        </p:txBody>
      </p:sp>
      <p:sp>
        <p:nvSpPr>
          <p:cNvPr id="77827" name="Text Box 3"/>
          <p:cNvSpPr txBox="1">
            <a:spLocks noChangeArrowheads="1"/>
          </p:cNvSpPr>
          <p:nvPr/>
        </p:nvSpPr>
        <p:spPr bwMode="auto">
          <a:xfrm>
            <a:off x="8248651" y="0"/>
            <a:ext cx="965329" cy="215444"/>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wrap="none">
            <a:spAutoFit/>
          </a:bodyPr>
          <a:lstStyle/>
          <a:p>
            <a:pPr eaLnBrk="0" hangingPunct="0">
              <a:spcBef>
                <a:spcPct val="50000"/>
              </a:spcBef>
            </a:pPr>
            <a:r>
              <a:rPr lang="nl-NL" altLang="nl-NL" sz="800" i="1" dirty="0">
                <a:solidFill>
                  <a:schemeClr val="bg1"/>
                </a:solidFill>
                <a:latin typeface="News Gothic" pitchFamily="34" charset="0"/>
                <a:ea typeface="ヒラギノ角ゴ Pro W3" pitchFamily="-48" charset="-128"/>
                <a:hlinkClick r:id="rId3" action="ppaction://hlinksldjump"/>
              </a:rPr>
              <a:t>Terug naar index</a:t>
            </a:r>
            <a:endParaRPr lang="nl-NL" altLang="nl-NL" sz="800" i="1" dirty="0">
              <a:solidFill>
                <a:schemeClr val="bg1"/>
              </a:solidFill>
              <a:latin typeface="News Gothic" pitchFamily="34" charset="0"/>
              <a:ea typeface="ヒラギノ角ゴ Pro W3" pitchFamily="-48" charset="-128"/>
            </a:endParaRPr>
          </a:p>
        </p:txBody>
      </p:sp>
      <p:grpSp>
        <p:nvGrpSpPr>
          <p:cNvPr id="77828" name="Group 4"/>
          <p:cNvGrpSpPr>
            <a:grpSpLocks/>
          </p:cNvGrpSpPr>
          <p:nvPr/>
        </p:nvGrpSpPr>
        <p:grpSpPr bwMode="auto">
          <a:xfrm>
            <a:off x="407988" y="1476376"/>
            <a:ext cx="5975350" cy="4932363"/>
            <a:chOff x="1066" y="618"/>
            <a:chExt cx="3764" cy="3107"/>
          </a:xfrm>
        </p:grpSpPr>
        <p:pic>
          <p:nvPicPr>
            <p:cNvPr id="7782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6" y="618"/>
              <a:ext cx="3727" cy="3107"/>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pic>
        <p:sp>
          <p:nvSpPr>
            <p:cNvPr id="77830" name="Text Box 6"/>
            <p:cNvSpPr txBox="1">
              <a:spLocks noChangeArrowheads="1"/>
            </p:cNvSpPr>
            <p:nvPr/>
          </p:nvSpPr>
          <p:spPr bwMode="auto">
            <a:xfrm>
              <a:off x="4014" y="3566"/>
              <a:ext cx="816" cy="15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xmlns="">
                  <a:effectLst>
                    <a:outerShdw dist="107763" dir="2700000" algn="ctr" rotWithShape="0">
                      <a:schemeClr val="bg2"/>
                    </a:outerShdw>
                  </a:effectLst>
                </a14:hiddenEffects>
              </a:ext>
            </a:extLst>
          </p:spPr>
          <p:txBody>
            <a:bodyPr>
              <a:spAutoFit/>
            </a:bodyPr>
            <a:lstStyle/>
            <a:p>
              <a:pPr eaLnBrk="0" hangingPunct="0">
                <a:spcBef>
                  <a:spcPct val="50000"/>
                </a:spcBef>
              </a:pPr>
              <a:r>
                <a:rPr lang="en-US" altLang="nl-NL" sz="1000" dirty="0">
                  <a:solidFill>
                    <a:schemeClr val="bg1"/>
                  </a:solidFill>
                  <a:latin typeface="News Gothic" pitchFamily="34" charset="0"/>
                  <a:ea typeface="ヒラギノ角ゴ Pro W3" pitchFamily="-48" charset="-128"/>
                </a:rPr>
                <a:t>(</a:t>
              </a:r>
              <a:r>
                <a:rPr lang="en-US" altLang="nl-NL" sz="1000" i="1" dirty="0" err="1">
                  <a:solidFill>
                    <a:schemeClr val="bg1"/>
                  </a:solidFill>
                  <a:latin typeface="News Gothic" pitchFamily="34" charset="0"/>
                  <a:ea typeface="ヒラギノ角ゴ Pro W3" pitchFamily="-48" charset="-128"/>
                </a:rPr>
                <a:t>uit</a:t>
              </a:r>
              <a:r>
                <a:rPr lang="en-US" altLang="nl-NL" sz="1000" i="1">
                  <a:solidFill>
                    <a:schemeClr val="bg1"/>
                  </a:solidFill>
                  <a:latin typeface="News Gothic" pitchFamily="34" charset="0"/>
                  <a:ea typeface="ヒラギノ角ゴ Pro W3" pitchFamily="-48" charset="-128"/>
                </a:rPr>
                <a:t>: </a:t>
              </a:r>
              <a:r>
                <a:rPr lang="en-US" altLang="nl-NL" sz="1000" i="1">
                  <a:solidFill>
                    <a:schemeClr val="bg1"/>
                  </a:solidFill>
                  <a:latin typeface="News Gothic" pitchFamily="34" charset="0"/>
                  <a:ea typeface="ヒラギノ角ゴ Pro W3" pitchFamily="-48" charset="-128"/>
                  <a:hlinkClick r:id="" action="ppaction://noaction"/>
                </a:rPr>
                <a:t>Gibbons, 1984</a:t>
              </a:r>
              <a:r>
                <a:rPr lang="en-US" altLang="nl-NL" sz="1000">
                  <a:solidFill>
                    <a:schemeClr val="bg1"/>
                  </a:solidFill>
                  <a:latin typeface="News Gothic" pitchFamily="34" charset="0"/>
                  <a:ea typeface="ヒラギノ角ゴ Pro W3" pitchFamily="-48" charset="-128"/>
                </a:rPr>
                <a:t>)</a:t>
              </a:r>
            </a:p>
          </p:txBody>
        </p:sp>
      </p:grpSp>
      <p:sp>
        <p:nvSpPr>
          <p:cNvPr id="77831" name="Text Box 7"/>
          <p:cNvSpPr txBox="1">
            <a:spLocks noChangeArrowheads="1"/>
          </p:cNvSpPr>
          <p:nvPr/>
        </p:nvSpPr>
        <p:spPr bwMode="auto">
          <a:xfrm>
            <a:off x="6372227" y="3284538"/>
            <a:ext cx="2557463" cy="1200329"/>
          </a:xfrm>
          <a:prstGeom prst="rect">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a:spAutoFit/>
          </a:bodyPr>
          <a:lstStyle/>
          <a:p>
            <a:pPr eaLnBrk="0" hangingPunct="0">
              <a:spcBef>
                <a:spcPct val="50000"/>
              </a:spcBef>
            </a:pPr>
            <a:r>
              <a:rPr lang="nl-NL" altLang="nl-NL" sz="2400" dirty="0">
                <a:latin typeface="News Gothic" pitchFamily="34" charset="0"/>
                <a:ea typeface="ヒラギノ角ゴ Pro W3" pitchFamily="-48" charset="-128"/>
              </a:rPr>
              <a:t>Onder je voeten een heel andere wereld…</a:t>
            </a:r>
            <a:endParaRPr lang="en-US" altLang="nl-NL" sz="2400" dirty="0">
              <a:latin typeface="News Gothic" pitchFamily="34" charset="0"/>
              <a:ea typeface="ヒラギノ角ゴ Pro W3" pitchFamily="-48" charset="-128"/>
            </a:endParaRPr>
          </a:p>
        </p:txBody>
      </p:sp>
    </p:spTree>
    <p:extLst>
      <p:ext uri="{BB962C8B-B14F-4D97-AF65-F5344CB8AC3E}">
        <p14:creationId xmlns:p14="http://schemas.microsoft.com/office/powerpoint/2010/main" xmlns="" val="10721898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6561981"/>
            <a:ext cx="6496099" cy="261610"/>
          </a:xfrm>
          <a:prstGeom prst="rect">
            <a:avLst/>
          </a:prstGeom>
          <a:noFill/>
        </p:spPr>
        <p:txBody>
          <a:bodyPr wrap="square" rtlCol="0">
            <a:spAutoFit/>
          </a:bodyPr>
          <a:lstStyle/>
          <a:p>
            <a:r>
              <a:rPr lang="nl-NL" sz="1100" dirty="0" smtClean="0"/>
              <a:t>N, K, Mg, Mn: bijmesten tijdens teelt Fe, Zn: begin teelt</a:t>
            </a:r>
            <a:endParaRPr lang="nl-NL" sz="11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77288" y="1229625"/>
            <a:ext cx="6035040" cy="49453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37705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78808" y="372536"/>
            <a:ext cx="5503323" cy="524932"/>
          </a:xfrm>
        </p:spPr>
        <p:txBody>
          <a:bodyPr/>
          <a:lstStyle/>
          <a:p>
            <a:r>
              <a:rPr lang="nl-NL" smtClean="0"/>
              <a:t>BijMestMonitor</a:t>
            </a:r>
            <a:endParaRPr lang="nl-NL" dirty="0"/>
          </a:p>
        </p:txBody>
      </p:sp>
      <p:sp>
        <p:nvSpPr>
          <p:cNvPr id="3" name="Tijdelijke aanduiding voor inhoud 2"/>
          <p:cNvSpPr>
            <a:spLocks noGrp="1"/>
          </p:cNvSpPr>
          <p:nvPr>
            <p:ph idx="1"/>
          </p:nvPr>
        </p:nvSpPr>
        <p:spPr>
          <a:xfrm>
            <a:off x="266130" y="1238532"/>
            <a:ext cx="9205414" cy="4766480"/>
          </a:xfrm>
        </p:spPr>
        <p:txBody>
          <a:bodyPr/>
          <a:lstStyle/>
          <a:p>
            <a:r>
              <a:rPr lang="nl-NL" smtClean="0"/>
              <a:t>Bijsturen </a:t>
            </a:r>
            <a:r>
              <a:rPr lang="nl-NL" u="sng" dirty="0" smtClean="0"/>
              <a:t>tijdens de teelt</a:t>
            </a:r>
          </a:p>
          <a:p>
            <a:endParaRPr lang="nl-NL" smtClean="0"/>
          </a:p>
          <a:p>
            <a:r>
              <a:rPr lang="nl-NL" smtClean="0"/>
              <a:t>Combinatie </a:t>
            </a:r>
            <a:r>
              <a:rPr lang="nl-NL" u="sng" smtClean="0"/>
              <a:t>bodem- </a:t>
            </a:r>
            <a:r>
              <a:rPr lang="nl-NL" u="sng" dirty="0" smtClean="0"/>
              <a:t>en gewasgericht </a:t>
            </a:r>
            <a:r>
              <a:rPr lang="nl-NL" dirty="0" smtClean="0"/>
              <a:t>onderzoek</a:t>
            </a:r>
          </a:p>
          <a:p>
            <a:endParaRPr lang="nl-NL" smtClean="0"/>
          </a:p>
          <a:p>
            <a:r>
              <a:rPr lang="nl-NL" smtClean="0"/>
              <a:t>Voor </a:t>
            </a:r>
            <a:r>
              <a:rPr lang="nl-NL" dirty="0" smtClean="0"/>
              <a:t>&gt; </a:t>
            </a:r>
            <a:r>
              <a:rPr lang="nl-NL" u="sng" dirty="0" smtClean="0"/>
              <a:t>100 rassen en gewassen</a:t>
            </a:r>
          </a:p>
          <a:p>
            <a:endParaRPr lang="nl-NL" smtClean="0"/>
          </a:p>
          <a:p>
            <a:r>
              <a:rPr lang="nl-NL" smtClean="0"/>
              <a:t>Meting van </a:t>
            </a:r>
            <a:r>
              <a:rPr lang="nl-NL" u="sng" dirty="0" smtClean="0"/>
              <a:t>N, S, K</a:t>
            </a:r>
            <a:r>
              <a:rPr lang="nl-NL" u="sng" smtClean="0"/>
              <a:t>, en sporen</a:t>
            </a:r>
          </a:p>
          <a:p>
            <a:endParaRPr lang="nl-NL" u="sng" smtClean="0"/>
          </a:p>
          <a:p>
            <a:r>
              <a:rPr lang="nl-NL" u="sng" smtClean="0"/>
              <a:t>Nalevering </a:t>
            </a:r>
            <a:r>
              <a:rPr lang="nl-NL" u="sng" dirty="0" smtClean="0"/>
              <a:t>uit de bodem </a:t>
            </a:r>
            <a:r>
              <a:rPr lang="nl-NL" dirty="0" smtClean="0"/>
              <a:t>wordt meegenomen via GPS koppeling</a:t>
            </a:r>
          </a:p>
          <a:p>
            <a:pPr lvl="0"/>
            <a:endParaRPr lang="nl-NL" smtClean="0"/>
          </a:p>
          <a:p>
            <a:pPr lvl="0"/>
            <a:r>
              <a:rPr lang="nl-NL" smtClean="0"/>
              <a:t>Tijdens </a:t>
            </a:r>
            <a:r>
              <a:rPr lang="nl-NL" dirty="0"/>
              <a:t>het groeiseizoen </a:t>
            </a:r>
            <a:r>
              <a:rPr lang="nl-NL" dirty="0" err="1"/>
              <a:t>evt</a:t>
            </a:r>
            <a:r>
              <a:rPr lang="nl-NL" dirty="0"/>
              <a:t> </a:t>
            </a:r>
            <a:r>
              <a:rPr lang="nl-NL" u="sng" dirty="0"/>
              <a:t>meerdere keren te </a:t>
            </a:r>
            <a:r>
              <a:rPr lang="nl-NL" u="sng" dirty="0" smtClean="0"/>
              <a:t>benutten</a:t>
            </a:r>
          </a:p>
          <a:p>
            <a:pPr lvl="1"/>
            <a:endParaRPr lang="nl-NL" dirty="0" smtClean="0"/>
          </a:p>
          <a:p>
            <a:pPr lvl="1"/>
            <a:endParaRPr lang="nl-NL" dirty="0" smtClean="0"/>
          </a:p>
          <a:p>
            <a:pPr lvl="1"/>
            <a:endParaRPr lang="nl-NL" dirty="0" smtClean="0"/>
          </a:p>
          <a:p>
            <a:endParaRPr lang="nl-NL" dirty="0"/>
          </a:p>
          <a:p>
            <a:endParaRPr lang="nl-NL" dirty="0"/>
          </a:p>
        </p:txBody>
      </p:sp>
    </p:spTree>
    <p:extLst>
      <p:ext uri="{BB962C8B-B14F-4D97-AF65-F5344CB8AC3E}">
        <p14:creationId xmlns:p14="http://schemas.microsoft.com/office/powerpoint/2010/main" xmlns="" val="114563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19225" y="3032281"/>
            <a:ext cx="1852796" cy="266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jdelijke aanduiding voor tekst 1"/>
          <p:cNvSpPr>
            <a:spLocks noGrp="1"/>
          </p:cNvSpPr>
          <p:nvPr>
            <p:ph type="body" sz="quarter" idx="10"/>
          </p:nvPr>
        </p:nvSpPr>
        <p:spPr/>
        <p:txBody>
          <a:bodyPr/>
          <a:lstStyle/>
          <a:p>
            <a:r>
              <a:rPr lang="nl-NL" smtClean="0"/>
              <a:t>Kom naar onze stand</a:t>
            </a:r>
            <a:endParaRPr lang="nl-NL"/>
          </a:p>
        </p:txBody>
      </p:sp>
      <p:sp>
        <p:nvSpPr>
          <p:cNvPr id="3" name="Tijdelijke aanduiding voor inhoud 2"/>
          <p:cNvSpPr>
            <a:spLocks noGrp="1"/>
          </p:cNvSpPr>
          <p:nvPr>
            <p:ph idx="1"/>
          </p:nvPr>
        </p:nvSpPr>
        <p:spPr/>
        <p:txBody>
          <a:bodyPr/>
          <a:lstStyle/>
          <a:p>
            <a:r>
              <a:rPr lang="nl-NL" sz="2400" smtClean="0"/>
              <a:t>Bodemleven</a:t>
            </a:r>
          </a:p>
          <a:p>
            <a:pPr lvl="1"/>
            <a:r>
              <a:rPr lang="nl-NL" sz="2200" smtClean="0"/>
              <a:t>Bekijk aaltjes</a:t>
            </a:r>
          </a:p>
          <a:p>
            <a:pPr lvl="1"/>
            <a:r>
              <a:rPr lang="nl-NL" sz="2200" smtClean="0"/>
              <a:t>Determineer regenwormen</a:t>
            </a:r>
          </a:p>
          <a:p>
            <a:pPr lvl="1"/>
            <a:r>
              <a:rPr lang="nl-NL" sz="2200" smtClean="0"/>
              <a:t>Informatie over onze nieuwe biologische meting: </a:t>
            </a:r>
          </a:p>
          <a:p>
            <a:pPr lvl="2"/>
            <a:r>
              <a:rPr lang="nl-NL" sz="2200" smtClean="0"/>
              <a:t>PLFA:</a:t>
            </a:r>
          </a:p>
          <a:p>
            <a:pPr lvl="3"/>
            <a:r>
              <a:rPr lang="nl-NL" sz="2200" smtClean="0"/>
              <a:t>Microbiele biomassa</a:t>
            </a:r>
          </a:p>
          <a:p>
            <a:pPr lvl="3"/>
            <a:r>
              <a:rPr lang="nl-NL" sz="2200" smtClean="0"/>
              <a:t>Schimmel/bacterie ratio</a:t>
            </a:r>
          </a:p>
          <a:p>
            <a:pPr lvl="1"/>
            <a:endParaRPr lang="nl-NL" sz="2400"/>
          </a:p>
          <a:p>
            <a:r>
              <a:rPr lang="nl-NL" sz="2400" smtClean="0"/>
              <a:t>Schat het Organische stofgehalte van 3 gronden</a:t>
            </a:r>
          </a:p>
          <a:p>
            <a:pPr marL="0" lvl="1" indent="0">
              <a:buSzPct val="120000"/>
              <a:buNone/>
            </a:pPr>
            <a:r>
              <a:rPr lang="nl-NL" sz="2400" smtClean="0"/>
              <a:t>			de </a:t>
            </a:r>
            <a:r>
              <a:rPr lang="nl-NL" sz="2400"/>
              <a:t>beste wint een fles </a:t>
            </a:r>
            <a:r>
              <a:rPr lang="nl-NL" sz="2400" smtClean="0"/>
              <a:t>wijn (evt. na loting)</a:t>
            </a:r>
            <a:endParaRPr lang="nl-NL" sz="2400"/>
          </a:p>
          <a:p>
            <a:pPr marL="360000" lvl="1" indent="-360000">
              <a:buSzPct val="120000"/>
            </a:pPr>
            <a:r>
              <a:rPr lang="nl-NL" sz="2400" smtClean="0"/>
              <a:t>Info </a:t>
            </a:r>
            <a:r>
              <a:rPr lang="nl-NL" sz="2400"/>
              <a:t>over </a:t>
            </a:r>
            <a:r>
              <a:rPr lang="nl-NL" sz="2400" smtClean="0"/>
              <a:t>bijmestanalyses </a:t>
            </a:r>
            <a:r>
              <a:rPr lang="nl-NL" sz="2400"/>
              <a:t>gedurende het seizoen</a:t>
            </a:r>
          </a:p>
          <a:p>
            <a:endParaRPr lang="nl-NL" sz="2400"/>
          </a:p>
          <a:p>
            <a:endParaRPr lang="nl-NL" smtClean="0"/>
          </a:p>
          <a:p>
            <a:pPr marL="333375" lvl="1" indent="0">
              <a:buNone/>
            </a:pPr>
            <a:r>
              <a:rPr lang="nl-NL" smtClean="0"/>
              <a:t>	</a:t>
            </a:r>
            <a:endParaRPr lang="nl-NL"/>
          </a:p>
        </p:txBody>
      </p:sp>
    </p:spTree>
    <p:extLst>
      <p:ext uri="{BB962C8B-B14F-4D97-AF65-F5344CB8AC3E}">
        <p14:creationId xmlns:p14="http://schemas.microsoft.com/office/powerpoint/2010/main" xmlns="" val="2610433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sz="2800" smtClean="0"/>
              <a:t>Vragen? Kom naar onze stand!</a:t>
            </a:r>
            <a:endParaRPr lang="nl-NL" sz="2800" dirty="0"/>
          </a:p>
        </p:txBody>
      </p:sp>
      <p:pic>
        <p:nvPicPr>
          <p:cNvPr id="79875" name="Picture 3" descr="wor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59177" y="2781301"/>
            <a:ext cx="3305175" cy="2479675"/>
          </a:xfrm>
          <a:prstGeom prst="rect">
            <a:avLst/>
          </a:prstGeom>
          <a:noFill/>
          <a:extLst>
            <a:ext uri="{909E8E84-426E-40DD-AFC4-6F175D3DCCD1}">
              <a14:hiddenFill xmlns:a14="http://schemas.microsoft.com/office/drawing/2010/main" xmlns="">
                <a:solidFill>
                  <a:srgbClr val="FFFFFF"/>
                </a:solidFill>
              </a14:hiddenFill>
            </a:ext>
          </a:extLst>
        </p:spPr>
      </p:pic>
      <p:pic>
        <p:nvPicPr>
          <p:cNvPr id="79876" name="Picture 4" descr="wor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29302" y="620713"/>
            <a:ext cx="2695575" cy="2022475"/>
          </a:xfrm>
          <a:prstGeom prst="rect">
            <a:avLst/>
          </a:prstGeom>
          <a:noFill/>
          <a:extLst>
            <a:ext uri="{909E8E84-426E-40DD-AFC4-6F175D3DCCD1}">
              <a14:hiddenFill xmlns:a14="http://schemas.microsoft.com/office/drawing/2010/main" xmlns="">
                <a:solidFill>
                  <a:srgbClr val="FFFFFF"/>
                </a:solidFill>
              </a14:hiddenFill>
            </a:ext>
          </a:extLst>
        </p:spPr>
      </p:pic>
      <p:pic>
        <p:nvPicPr>
          <p:cNvPr id="79877" name="Picture 5" descr="wor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2040" y="4460875"/>
            <a:ext cx="2073275" cy="1555751"/>
          </a:xfrm>
          <a:prstGeom prst="rect">
            <a:avLst/>
          </a:prstGeom>
          <a:noFill/>
          <a:extLst>
            <a:ext uri="{909E8E84-426E-40DD-AFC4-6F175D3DCCD1}">
              <a14:hiddenFill xmlns:a14="http://schemas.microsoft.com/office/drawing/2010/main" xmlns="">
                <a:solidFill>
                  <a:srgbClr val="FFFFFF"/>
                </a:solidFill>
              </a14:hiddenFill>
            </a:ext>
          </a:extLst>
        </p:spPr>
      </p:pic>
      <p:pic>
        <p:nvPicPr>
          <p:cNvPr id="79878" name="Picture 6" descr="wor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81790" y="4333876"/>
            <a:ext cx="1984375" cy="1489075"/>
          </a:xfrm>
          <a:prstGeom prst="rect">
            <a:avLst/>
          </a:prstGeom>
          <a:noFill/>
          <a:extLst>
            <a:ext uri="{909E8E84-426E-40DD-AFC4-6F175D3DCCD1}">
              <a14:hiddenFill xmlns:a14="http://schemas.microsoft.com/office/drawing/2010/main" xmlns="">
                <a:solidFill>
                  <a:srgbClr val="FFFFFF"/>
                </a:solidFill>
              </a14:hiddenFill>
            </a:ext>
          </a:extLst>
        </p:spPr>
      </p:pic>
      <p:pic>
        <p:nvPicPr>
          <p:cNvPr id="79880" name="Picture 8" descr="worm en blad egaal"/>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950913" y="2057400"/>
            <a:ext cx="1979612" cy="19796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00643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p:cNvSpPr>
          <p:nvPr>
            <p:ph type="title"/>
          </p:nvPr>
        </p:nvSpPr>
        <p:spPr>
          <a:xfrm>
            <a:off x="914400" y="152400"/>
            <a:ext cx="5530850" cy="609600"/>
          </a:xfrm>
        </p:spPr>
        <p:txBody>
          <a:bodyPr/>
          <a:lstStyle/>
          <a:p>
            <a:r>
              <a:rPr lang="nl-NL" altLang="nl-NL" smtClean="0">
                <a:cs typeface="Arial" charset="0"/>
              </a:rPr>
              <a:t>De bodem</a:t>
            </a:r>
          </a:p>
        </p:txBody>
      </p:sp>
      <p:sp>
        <p:nvSpPr>
          <p:cNvPr id="323587" name="Rectangle 3"/>
          <p:cNvSpPr>
            <a:spLocks noGrp="1"/>
          </p:cNvSpPr>
          <p:nvPr>
            <p:ph type="body" idx="1"/>
          </p:nvPr>
        </p:nvSpPr>
        <p:spPr>
          <a:xfrm>
            <a:off x="738188" y="1585913"/>
            <a:ext cx="5653087" cy="4967287"/>
          </a:xfrm>
        </p:spPr>
        <p:txBody>
          <a:bodyPr/>
          <a:lstStyle/>
          <a:p>
            <a:r>
              <a:rPr lang="nl-NL" altLang="nl-NL" smtClean="0">
                <a:cs typeface="Arial" charset="0"/>
              </a:rPr>
              <a:t>gronddeeltjes </a:t>
            </a:r>
          </a:p>
          <a:p>
            <a:pPr lvl="1"/>
            <a:r>
              <a:rPr lang="nl-NL" altLang="nl-NL" smtClean="0">
                <a:cs typeface="Arial" charset="0"/>
              </a:rPr>
              <a:t>klei </a:t>
            </a:r>
          </a:p>
          <a:p>
            <a:pPr lvl="1"/>
            <a:r>
              <a:rPr lang="nl-NL" altLang="nl-NL" smtClean="0">
                <a:cs typeface="Arial" charset="0"/>
              </a:rPr>
              <a:t>zand</a:t>
            </a:r>
          </a:p>
          <a:p>
            <a:pPr lvl="1"/>
            <a:r>
              <a:rPr lang="nl-NL" altLang="nl-NL" smtClean="0">
                <a:cs typeface="Arial" charset="0"/>
              </a:rPr>
              <a:t>leem</a:t>
            </a:r>
          </a:p>
          <a:p>
            <a:r>
              <a:rPr lang="nl-NL" altLang="nl-NL" smtClean="0">
                <a:cs typeface="Arial" charset="0"/>
              </a:rPr>
              <a:t>lucht</a:t>
            </a:r>
          </a:p>
          <a:p>
            <a:r>
              <a:rPr lang="nl-NL" altLang="nl-NL" smtClean="0">
                <a:cs typeface="Arial" charset="0"/>
              </a:rPr>
              <a:t>water</a:t>
            </a:r>
          </a:p>
          <a:p>
            <a:r>
              <a:rPr lang="nl-NL" altLang="nl-NL" smtClean="0">
                <a:cs typeface="Arial" charset="0"/>
              </a:rPr>
              <a:t>bodembeestjes</a:t>
            </a:r>
          </a:p>
          <a:p>
            <a:r>
              <a:rPr lang="nl-NL" altLang="nl-NL" smtClean="0">
                <a:cs typeface="Arial" charset="0"/>
              </a:rPr>
              <a:t>plantenwortels</a:t>
            </a:r>
          </a:p>
          <a:p>
            <a:r>
              <a:rPr lang="nl-NL" altLang="nl-NL" smtClean="0">
                <a:cs typeface="Arial" charset="0"/>
              </a:rPr>
              <a:t>organische materiaal</a:t>
            </a:r>
          </a:p>
          <a:p>
            <a:endParaRPr lang="nl-NL" altLang="nl-NL" smtClean="0">
              <a:cs typeface="Arial" charset="0"/>
            </a:endParaRPr>
          </a:p>
        </p:txBody>
      </p:sp>
      <p:sp>
        <p:nvSpPr>
          <p:cNvPr id="323588" name="AutoShape 4"/>
          <p:cNvSpPr>
            <a:spLocks/>
          </p:cNvSpPr>
          <p:nvPr/>
        </p:nvSpPr>
        <p:spPr bwMode="auto">
          <a:xfrm>
            <a:off x="2667000" y="2184400"/>
            <a:ext cx="177800" cy="1092200"/>
          </a:xfrm>
          <a:prstGeom prst="rightBrace">
            <a:avLst>
              <a:gd name="adj1" fmla="val 51190"/>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sp>
        <p:nvSpPr>
          <p:cNvPr id="323589" name="Text Box 5"/>
          <p:cNvSpPr txBox="1">
            <a:spLocks noChangeArrowheads="1"/>
          </p:cNvSpPr>
          <p:nvPr/>
        </p:nvSpPr>
        <p:spPr bwMode="auto">
          <a:xfrm>
            <a:off x="2905125" y="2503488"/>
            <a:ext cx="2597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nl-NL" altLang="nl-NL" sz="2400">
                <a:ea typeface="ヒラギノ角ゴ Pro W3" pitchFamily="-48" charset="-128"/>
                <a:sym typeface="Wingdings" pitchFamily="2" charset="2"/>
              </a:rPr>
              <a:t> minerale delen</a:t>
            </a:r>
            <a:endParaRPr lang="nl-NL" altLang="nl-NL" sz="2400">
              <a:ea typeface="ヒラギノ角ゴ Pro W3" pitchFamily="-48" charset="-128"/>
            </a:endParaRPr>
          </a:p>
        </p:txBody>
      </p:sp>
      <p:sp>
        <p:nvSpPr>
          <p:cNvPr id="323590" name="Text Box 6"/>
          <p:cNvSpPr txBox="1">
            <a:spLocks noChangeArrowheads="1"/>
          </p:cNvSpPr>
          <p:nvPr/>
        </p:nvSpPr>
        <p:spPr bwMode="auto">
          <a:xfrm>
            <a:off x="771525" y="1131888"/>
            <a:ext cx="43751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nl-NL" altLang="nl-NL" sz="2800" b="1">
                <a:ea typeface="ヒラギノ角ゴ Pro W3" pitchFamily="-48" charset="-128"/>
              </a:rPr>
              <a:t>Wat zit er in een bodem?</a:t>
            </a:r>
            <a:endParaRPr lang="nl-NL" altLang="nl-NL" sz="2800">
              <a:ea typeface="ヒラギノ角ゴ Pro W3" pitchFamily="-48" charset="-128"/>
            </a:endParaRPr>
          </a:p>
        </p:txBody>
      </p:sp>
    </p:spTree>
    <p:extLst>
      <p:ext uri="{BB962C8B-B14F-4D97-AF65-F5344CB8AC3E}">
        <p14:creationId xmlns:p14="http://schemas.microsoft.com/office/powerpoint/2010/main" xmlns="" val="14855307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5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35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358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358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35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35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35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35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358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358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35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build="p"/>
      <p:bldP spid="323588" grpId="0" animBg="1"/>
      <p:bldP spid="3235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smtClean="0"/>
              <a:t>Hoeveel bodemleven?</a:t>
            </a:r>
            <a:endParaRPr lang="nl-NL" dirty="0"/>
          </a:p>
        </p:txBody>
      </p:sp>
      <p:sp>
        <p:nvSpPr>
          <p:cNvPr id="3" name="Tijdelijke aanduiding voor inhoud 2"/>
          <p:cNvSpPr>
            <a:spLocks noGrp="1"/>
          </p:cNvSpPr>
          <p:nvPr>
            <p:ph idx="1"/>
          </p:nvPr>
        </p:nvSpPr>
        <p:spPr/>
        <p:txBody>
          <a:bodyPr/>
          <a:lstStyle/>
          <a:p>
            <a:r>
              <a:rPr lang="nl-NL" dirty="0" smtClean="0"/>
              <a:t>In één theelepel grond </a:t>
            </a:r>
            <a:r>
              <a:rPr lang="nl-NL" smtClean="0"/>
              <a:t>zitten net zoveel </a:t>
            </a:r>
            <a:r>
              <a:rPr lang="nl-NL" dirty="0" smtClean="0"/>
              <a:t>levende </a:t>
            </a:r>
            <a:r>
              <a:rPr lang="nl-NL" smtClean="0"/>
              <a:t>organismen als </a:t>
            </a:r>
            <a:r>
              <a:rPr lang="nl-NL" dirty="0" smtClean="0"/>
              <a:t>dat er mensen op aarde zijn! </a:t>
            </a:r>
            <a:r>
              <a:rPr lang="nl-NL" i="1" smtClean="0"/>
              <a:t>(&gt; 7 </a:t>
            </a:r>
            <a:r>
              <a:rPr lang="nl-NL" i="1" dirty="0" smtClean="0"/>
              <a:t>miljard)</a:t>
            </a:r>
          </a:p>
          <a:p>
            <a:endParaRPr lang="nl-NL" dirty="0"/>
          </a:p>
        </p:txBody>
      </p:sp>
      <p:pic>
        <p:nvPicPr>
          <p:cNvPr id="4098" name="Picture 2" descr="Afbeeldingsresultaat voor teaspoon soi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69019" y="2064801"/>
            <a:ext cx="6087695" cy="40613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6230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398" y="1492468"/>
            <a:ext cx="5338585" cy="49831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jdelijke aanduiding voor tekst 1"/>
          <p:cNvSpPr>
            <a:spLocks noGrp="1"/>
          </p:cNvSpPr>
          <p:nvPr>
            <p:ph type="body" sz="quarter" idx="10"/>
          </p:nvPr>
        </p:nvSpPr>
        <p:spPr>
          <a:xfrm>
            <a:off x="341312" y="473928"/>
            <a:ext cx="5503323" cy="705553"/>
          </a:xfrm>
        </p:spPr>
        <p:txBody>
          <a:bodyPr/>
          <a:lstStyle/>
          <a:p>
            <a:r>
              <a:rPr lang="nl-NL" altLang="nl-NL" sz="2800" dirty="0" smtClean="0">
                <a:cs typeface="Arial" charset="0"/>
              </a:rPr>
              <a:t>Hoeveel bodemleven? </a:t>
            </a:r>
            <a:endParaRPr lang="nl-NL" sz="2800" dirty="0"/>
          </a:p>
        </p:txBody>
      </p:sp>
      <p:pic>
        <p:nvPicPr>
          <p:cNvPr id="33" name="Picture 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81968" y="6146284"/>
            <a:ext cx="2967718" cy="2457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Picture 9" descr="Koe log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4635" y="1642724"/>
            <a:ext cx="1417120" cy="140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kstvak 4"/>
          <p:cNvSpPr txBox="1"/>
          <p:nvPr/>
        </p:nvSpPr>
        <p:spPr>
          <a:xfrm>
            <a:off x="1737631" y="1126960"/>
            <a:ext cx="1139145" cy="369332"/>
          </a:xfrm>
          <a:prstGeom prst="rect">
            <a:avLst/>
          </a:prstGeom>
          <a:noFill/>
        </p:spPr>
        <p:txBody>
          <a:bodyPr wrap="square" rtlCol="0">
            <a:spAutoFit/>
          </a:bodyPr>
          <a:lstStyle/>
          <a:p>
            <a:r>
              <a:rPr lang="nl-NL" b="1" dirty="0" smtClean="0"/>
              <a:t>Per m2</a:t>
            </a:r>
            <a:endParaRPr lang="nl-NL" b="1" dirty="0"/>
          </a:p>
        </p:txBody>
      </p:sp>
      <p:pic>
        <p:nvPicPr>
          <p:cNvPr id="40" name="Picture 9" descr="Koe log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77492" y="1642724"/>
            <a:ext cx="1417120" cy="140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9" descr="Koe log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4635" y="3195556"/>
            <a:ext cx="1417120" cy="140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9" descr="Koe log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77492" y="3195556"/>
            <a:ext cx="1417120" cy="140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9" descr="Koe log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4635" y="4697785"/>
            <a:ext cx="1417120" cy="140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9" descr="Koe log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77492" y="4697785"/>
            <a:ext cx="1417120" cy="140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Tekstvak 44"/>
          <p:cNvSpPr txBox="1"/>
          <p:nvPr/>
        </p:nvSpPr>
        <p:spPr>
          <a:xfrm>
            <a:off x="6553194" y="1174327"/>
            <a:ext cx="1524005" cy="369332"/>
          </a:xfrm>
          <a:prstGeom prst="rect">
            <a:avLst/>
          </a:prstGeom>
          <a:noFill/>
        </p:spPr>
        <p:txBody>
          <a:bodyPr wrap="square" rtlCol="0">
            <a:spAutoFit/>
          </a:bodyPr>
          <a:lstStyle/>
          <a:p>
            <a:r>
              <a:rPr lang="nl-NL" b="1" dirty="0" smtClean="0"/>
              <a:t>Per hectare</a:t>
            </a:r>
            <a:endParaRPr lang="nl-NL" b="1" dirty="0"/>
          </a:p>
        </p:txBody>
      </p:sp>
    </p:spTree>
    <p:extLst>
      <p:ext uri="{BB962C8B-B14F-4D97-AF65-F5344CB8AC3E}">
        <p14:creationId xmlns:p14="http://schemas.microsoft.com/office/powerpoint/2010/main" xmlns="" val="1178043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22" presetClass="entr" presetSubtype="4"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500"/>
                                        <p:tgtEl>
                                          <p:spTgt spid="40"/>
                                        </p:tgtEl>
                                      </p:cBhvr>
                                    </p:animEffect>
                                  </p:childTnLst>
                                </p:cTn>
                              </p:par>
                              <p:par>
                                <p:cTn id="14" presetID="2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par>
                                <p:cTn id="17" presetID="2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par>
                                <p:cTn id="20" presetID="22" presetClass="entr" presetSubtype="4"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par>
                                <p:cTn id="23" presetID="22" presetClass="entr" presetSubtype="4"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sz="2800" smtClean="0"/>
              <a:t>Belang Bodemleven</a:t>
            </a:r>
            <a:endParaRPr lang="nl-NL" sz="2800"/>
          </a:p>
        </p:txBody>
      </p:sp>
      <p:sp>
        <p:nvSpPr>
          <p:cNvPr id="3" name="Tijdelijke aanduiding voor inhoud 2"/>
          <p:cNvSpPr>
            <a:spLocks noGrp="1"/>
          </p:cNvSpPr>
          <p:nvPr>
            <p:ph idx="1"/>
          </p:nvPr>
        </p:nvSpPr>
        <p:spPr>
          <a:xfrm>
            <a:off x="525440" y="1774209"/>
            <a:ext cx="8229600" cy="4351954"/>
          </a:xfrm>
        </p:spPr>
        <p:txBody>
          <a:bodyPr/>
          <a:lstStyle/>
          <a:p>
            <a:pPr marL="0" indent="0">
              <a:buNone/>
            </a:pPr>
            <a:r>
              <a:rPr lang="nl-NL" sz="2800" smtClean="0"/>
              <a:t>Bodemleven </a:t>
            </a:r>
            <a:r>
              <a:rPr lang="nl-NL" sz="2800" dirty="0" smtClean="0"/>
              <a:t>en weerwaarheid</a:t>
            </a:r>
          </a:p>
          <a:p>
            <a:pPr marL="0" indent="0">
              <a:buNone/>
            </a:pPr>
            <a:r>
              <a:rPr lang="nl-NL" sz="2800"/>
              <a:t>Bodemleven en bodemstructuur</a:t>
            </a:r>
          </a:p>
          <a:p>
            <a:pPr marL="0" indent="0">
              <a:buNone/>
            </a:pPr>
            <a:r>
              <a:rPr lang="nl-NL" sz="2800"/>
              <a:t>Bodemleven en nutriënten</a:t>
            </a:r>
          </a:p>
          <a:p>
            <a:endParaRPr lang="nl-NL" sz="2800" b="1" dirty="0"/>
          </a:p>
        </p:txBody>
      </p:sp>
    </p:spTree>
    <p:extLst>
      <p:ext uri="{BB962C8B-B14F-4D97-AF65-F5344CB8AC3E}">
        <p14:creationId xmlns:p14="http://schemas.microsoft.com/office/powerpoint/2010/main" xmlns="" val="2524919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4294967295"/>
          </p:nvPr>
        </p:nvSpPr>
        <p:spPr>
          <a:xfrm>
            <a:off x="209853" y="1287346"/>
            <a:ext cx="6127132" cy="4338946"/>
          </a:xfrm>
          <a:prstGeom prst="rect">
            <a:avLst/>
          </a:prstGeom>
        </p:spPr>
        <p:txBody>
          <a:bodyPr/>
          <a:lstStyle/>
          <a:p>
            <a:r>
              <a:rPr lang="nl-NL" sz="2000" b="1" dirty="0"/>
              <a:t>Algemene ziektewering</a:t>
            </a:r>
          </a:p>
          <a:p>
            <a:pPr lvl="1"/>
            <a:r>
              <a:rPr lang="nl-NL" sz="1800" dirty="0"/>
              <a:t>Divers en actief bodemleven</a:t>
            </a:r>
          </a:p>
          <a:p>
            <a:pPr lvl="1"/>
            <a:r>
              <a:rPr lang="nl-NL" sz="1800" dirty="0"/>
              <a:t>Concurrentie om ruimte en voedsel</a:t>
            </a:r>
          </a:p>
          <a:p>
            <a:pPr marL="457200" lvl="1" indent="0">
              <a:buNone/>
            </a:pPr>
            <a:endParaRPr lang="nl-NL" sz="2000" dirty="0"/>
          </a:p>
          <a:p>
            <a:r>
              <a:rPr lang="nl-NL" sz="2000" b="1" dirty="0"/>
              <a:t>Specifieke ziektewering</a:t>
            </a:r>
          </a:p>
          <a:p>
            <a:pPr lvl="1"/>
            <a:r>
              <a:rPr lang="nl-NL" sz="1800" dirty="0"/>
              <a:t>Predatie / parasitisme</a:t>
            </a:r>
          </a:p>
          <a:p>
            <a:pPr lvl="1"/>
            <a:r>
              <a:rPr lang="nl-NL" sz="1800" dirty="0"/>
              <a:t>Uitscheiden van giftige stoffen of antibiotica</a:t>
            </a:r>
          </a:p>
          <a:p>
            <a:pPr lvl="1"/>
            <a:endParaRPr lang="nl-NL" sz="2000" dirty="0"/>
          </a:p>
          <a:p>
            <a:r>
              <a:rPr lang="nl-NL" sz="2000" b="1" smtClean="0"/>
              <a:t>Indirecte </a:t>
            </a:r>
            <a:r>
              <a:rPr lang="nl-NL" sz="2000" b="1" dirty="0"/>
              <a:t>ziektewering</a:t>
            </a:r>
          </a:p>
          <a:p>
            <a:pPr lvl="1"/>
            <a:r>
              <a:rPr lang="nl-NL" sz="1800" dirty="0"/>
              <a:t>Weerstandsverhoging plant door het op scherp zetten van de </a:t>
            </a:r>
            <a:r>
              <a:rPr lang="nl-NL" sz="1800" dirty="0" err="1" smtClean="0"/>
              <a:t>verdedigings-mechanismen</a:t>
            </a:r>
            <a:endParaRPr lang="nl-NL" sz="1800" dirty="0"/>
          </a:p>
          <a:p>
            <a:pPr lvl="1"/>
            <a:r>
              <a:rPr lang="nl-NL" sz="1800" dirty="0" smtClean="0"/>
              <a:t>Fysieke bescherming</a:t>
            </a:r>
            <a:endParaRPr lang="nl-NL" sz="1800" dirty="0"/>
          </a:p>
          <a:p>
            <a:pPr lvl="1"/>
            <a:endParaRPr lang="nl-NL" sz="1800" dirty="0"/>
          </a:p>
          <a:p>
            <a:endParaRPr lang="nl-NL" sz="1800" dirty="0"/>
          </a:p>
          <a:p>
            <a:endParaRPr lang="nl-NL" sz="1800" dirty="0"/>
          </a:p>
        </p:txBody>
      </p:sp>
      <p:grpSp>
        <p:nvGrpSpPr>
          <p:cNvPr id="13" name="Groep 12"/>
          <p:cNvGrpSpPr/>
          <p:nvPr/>
        </p:nvGrpSpPr>
        <p:grpSpPr>
          <a:xfrm>
            <a:off x="6855175" y="1377588"/>
            <a:ext cx="1909839" cy="4506690"/>
            <a:chOff x="6336984" y="2002063"/>
            <a:chExt cx="1909839" cy="4506690"/>
          </a:xfrm>
        </p:grpSpPr>
        <p:pic>
          <p:nvPicPr>
            <p:cNvPr id="4100" name="Picture 4" descr="http://www.neoteron.netsons.org/wp-content/uploads/2010/02/pseudomonas_fluorescens.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36984" y="4947821"/>
              <a:ext cx="1909837" cy="15609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36985" y="3366231"/>
              <a:ext cx="1909838" cy="149901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36985" y="2002063"/>
              <a:ext cx="1909837" cy="129876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7" name="Tijdelijke aanduiding voor tekst 1"/>
          <p:cNvSpPr txBox="1">
            <a:spLocks/>
          </p:cNvSpPr>
          <p:nvPr/>
        </p:nvSpPr>
        <p:spPr>
          <a:xfrm>
            <a:off x="209853" y="366219"/>
            <a:ext cx="6645322" cy="524932"/>
          </a:xfrm>
          <a:prstGeom prst="rect">
            <a:avLst/>
          </a:prstGeom>
        </p:spPr>
        <p:txBody>
          <a:bodyPr vert="horz"/>
          <a:lstStyle>
            <a:lvl1pPr marL="0" indent="0" algn="l" defTabSz="457200" rtl="0" eaLnBrk="1" latinLnBrk="0" hangingPunct="1">
              <a:spcBef>
                <a:spcPct val="20000"/>
              </a:spcBef>
              <a:buFont typeface="Arial"/>
              <a:buNone/>
              <a:defRPr sz="2400" b="1" kern="1200" baseline="0">
                <a:solidFill>
                  <a:schemeClr val="tx2"/>
                </a:solidFill>
                <a:latin typeface="Arial"/>
                <a:ea typeface="+mn-ea"/>
                <a:cs typeface="Arial"/>
              </a:defRPr>
            </a:lvl1pPr>
            <a:lvl2pPr marL="457200" indent="0" algn="l" defTabSz="457200" rtl="0" eaLnBrk="1" latinLnBrk="0" hangingPunct="1">
              <a:spcBef>
                <a:spcPct val="20000"/>
              </a:spcBef>
              <a:buFont typeface="Arial"/>
              <a:buNone/>
              <a:defRPr sz="25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25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5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mtClean="0"/>
              <a:t>Bodembeesten en bodemweerbaarheid</a:t>
            </a:r>
            <a:endParaRPr lang="nl-NL"/>
          </a:p>
        </p:txBody>
      </p:sp>
    </p:spTree>
    <p:extLst>
      <p:ext uri="{BB962C8B-B14F-4D97-AF65-F5344CB8AC3E}">
        <p14:creationId xmlns:p14="http://schemas.microsoft.com/office/powerpoint/2010/main" xmlns="" val="27147500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p:cNvSpPr>
          <p:nvPr>
            <p:ph type="body" sz="quarter" idx="10"/>
          </p:nvPr>
        </p:nvSpPr>
        <p:spPr>
          <a:xfrm>
            <a:off x="457200" y="252769"/>
            <a:ext cx="6115947" cy="705553"/>
          </a:xfrm>
        </p:spPr>
        <p:txBody>
          <a:bodyPr/>
          <a:lstStyle/>
          <a:p>
            <a:r>
              <a:rPr lang="nl-NL" altLang="nl-NL" dirty="0" smtClean="0">
                <a:cs typeface="Arial" charset="0"/>
              </a:rPr>
              <a:t>Bodembeesten en bodemstructuur</a:t>
            </a:r>
          </a:p>
        </p:txBody>
      </p:sp>
      <p:sp>
        <p:nvSpPr>
          <p:cNvPr id="5" name="Rectangle 3"/>
          <p:cNvSpPr>
            <a:spLocks noGrp="1"/>
          </p:cNvSpPr>
          <p:nvPr>
            <p:ph type="body" idx="4294967295"/>
          </p:nvPr>
        </p:nvSpPr>
        <p:spPr>
          <a:xfrm>
            <a:off x="457200" y="1290226"/>
            <a:ext cx="8229600" cy="4983163"/>
          </a:xfrm>
          <a:prstGeom prst="rect">
            <a:avLst/>
          </a:prstGeom>
        </p:spPr>
        <p:txBody>
          <a:bodyPr/>
          <a:lstStyle/>
          <a:p>
            <a:r>
              <a:rPr lang="nl-NL" altLang="nl-NL" sz="2200" dirty="0" smtClean="0">
                <a:latin typeface="Arial" panose="020B0604020202020204" pitchFamily="34" charset="0"/>
                <a:cs typeface="Arial" panose="020B0604020202020204" pitchFamily="34" charset="0"/>
              </a:rPr>
              <a:t>Bacteriën scheiden ‘slijm’ uit </a:t>
            </a:r>
          </a:p>
          <a:p>
            <a:pPr lvl="1"/>
            <a:r>
              <a:rPr lang="nl-NL" altLang="nl-NL" sz="2200" dirty="0" smtClean="0">
                <a:latin typeface="Arial" panose="020B0604020202020204" pitchFamily="34" charset="0"/>
                <a:cs typeface="Arial" panose="020B0604020202020204" pitchFamily="34" charset="0"/>
                <a:sym typeface="Wingdings" pitchFamily="2" charset="2"/>
              </a:rPr>
              <a:t>plakt deeltjes aan elkaar (mini-aggregaten)</a:t>
            </a:r>
          </a:p>
          <a:p>
            <a:r>
              <a:rPr lang="nl-NL" altLang="nl-NL" sz="2200" dirty="0" smtClean="0">
                <a:latin typeface="Arial" panose="020B0604020202020204" pitchFamily="34" charset="0"/>
                <a:cs typeface="Arial" panose="020B0604020202020204" pitchFamily="34" charset="0"/>
              </a:rPr>
              <a:t>Schimmels</a:t>
            </a:r>
          </a:p>
          <a:p>
            <a:pPr lvl="1"/>
            <a:r>
              <a:rPr lang="nl-NL" altLang="nl-NL" sz="2200" dirty="0" smtClean="0">
                <a:latin typeface="Arial" panose="020B0604020202020204" pitchFamily="34" charset="0"/>
                <a:cs typeface="Arial" panose="020B0604020202020204" pitchFamily="34" charset="0"/>
                <a:sym typeface="Wingdings" pitchFamily="2" charset="2"/>
              </a:rPr>
              <a:t>schimmeldraden vergelijkbaar met touw: ‘deeltjes aan elkaar binden’</a:t>
            </a:r>
          </a:p>
          <a:p>
            <a:r>
              <a:rPr lang="nl-NL" altLang="nl-NL" sz="2200" dirty="0" smtClean="0">
                <a:latin typeface="Arial" panose="020B0604020202020204" pitchFamily="34" charset="0"/>
                <a:cs typeface="Arial" panose="020B0604020202020204" pitchFamily="34" charset="0"/>
              </a:rPr>
              <a:t>Regenwormen</a:t>
            </a:r>
          </a:p>
          <a:p>
            <a:pPr lvl="1"/>
            <a:r>
              <a:rPr lang="nl-NL" altLang="nl-NL" sz="2200" dirty="0" smtClean="0">
                <a:latin typeface="Arial" panose="020B0604020202020204" pitchFamily="34" charset="0"/>
                <a:cs typeface="Arial" panose="020B0604020202020204" pitchFamily="34" charset="0"/>
              </a:rPr>
              <a:t>Mengen grondlagen door elkaar</a:t>
            </a:r>
          </a:p>
          <a:p>
            <a:pPr lvl="1"/>
            <a:r>
              <a:rPr lang="nl-NL" altLang="nl-NL" sz="2200" dirty="0" smtClean="0">
                <a:latin typeface="Arial" panose="020B0604020202020204" pitchFamily="34" charset="0"/>
                <a:cs typeface="Arial" panose="020B0604020202020204" pitchFamily="34" charset="0"/>
              </a:rPr>
              <a:t>Uitwerpselen vormen aggregaten</a:t>
            </a:r>
          </a:p>
          <a:p>
            <a:pPr lvl="1"/>
            <a:r>
              <a:rPr lang="nl-NL" altLang="nl-NL" sz="2200" dirty="0" smtClean="0">
                <a:latin typeface="Arial" panose="020B0604020202020204" pitchFamily="34" charset="0"/>
                <a:cs typeface="Arial" panose="020B0604020202020204" pitchFamily="34" charset="0"/>
              </a:rPr>
              <a:t>Maken gangen in de grond</a:t>
            </a:r>
          </a:p>
          <a:p>
            <a:pPr lvl="2"/>
            <a:r>
              <a:rPr lang="nl-NL" altLang="nl-NL" sz="2200" dirty="0" smtClean="0">
                <a:latin typeface="Arial" panose="020B0604020202020204" pitchFamily="34" charset="0"/>
                <a:cs typeface="Arial" panose="020B0604020202020204" pitchFamily="34" charset="0"/>
              </a:rPr>
              <a:t>belangrijk voor de structuur</a:t>
            </a:r>
          </a:p>
          <a:p>
            <a:pPr lvl="2"/>
            <a:r>
              <a:rPr lang="nl-NL" altLang="nl-NL" sz="2200" dirty="0" smtClean="0">
                <a:latin typeface="Arial" panose="020B0604020202020204" pitchFamily="34" charset="0"/>
                <a:cs typeface="Arial" panose="020B0604020202020204" pitchFamily="34" charset="0"/>
              </a:rPr>
              <a:t>belangrijk voor lucht in de bodem</a:t>
            </a:r>
          </a:p>
          <a:p>
            <a:pPr lvl="2"/>
            <a:r>
              <a:rPr lang="nl-NL" altLang="nl-NL" sz="2200" dirty="0" smtClean="0">
                <a:latin typeface="Arial" panose="020B0604020202020204" pitchFamily="34" charset="0"/>
                <a:cs typeface="Arial" panose="020B0604020202020204" pitchFamily="34" charset="0"/>
              </a:rPr>
              <a:t>belangrijk voor water af- en aanvoer in de bodem</a:t>
            </a:r>
          </a:p>
          <a:p>
            <a:endParaRPr lang="nl-NL" altLang="nl-NL" dirty="0" smtClean="0">
              <a:cs typeface="Arial" charset="0"/>
            </a:endParaRPr>
          </a:p>
          <a:p>
            <a:endParaRPr lang="nl-NL" altLang="nl-NL" dirty="0" smtClean="0">
              <a:cs typeface="Arial" charset="0"/>
            </a:endParaRPr>
          </a:p>
          <a:p>
            <a:endParaRPr lang="nl-NL" altLang="nl-NL" dirty="0" smtClean="0">
              <a:cs typeface="Arial" charset="0"/>
            </a:endParaRPr>
          </a:p>
        </p:txBody>
      </p:sp>
    </p:spTree>
    <p:extLst>
      <p:ext uri="{BB962C8B-B14F-4D97-AF65-F5344CB8AC3E}">
        <p14:creationId xmlns:p14="http://schemas.microsoft.com/office/powerpoint/2010/main" xmlns="" val="37775229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422400" y="3810000"/>
            <a:ext cx="2166938"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sp>
        <p:nvSpPr>
          <p:cNvPr id="27652" name="Rectangle 4"/>
          <p:cNvSpPr>
            <a:spLocks noChangeArrowheads="1"/>
          </p:cNvSpPr>
          <p:nvPr/>
        </p:nvSpPr>
        <p:spPr bwMode="auto">
          <a:xfrm>
            <a:off x="2438400" y="5181600"/>
            <a:ext cx="8128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sp>
        <p:nvSpPr>
          <p:cNvPr id="27653" name="Line 5"/>
          <p:cNvSpPr>
            <a:spLocks noChangeShapeType="1"/>
          </p:cNvSpPr>
          <p:nvPr/>
        </p:nvSpPr>
        <p:spPr bwMode="auto">
          <a:xfrm flipV="1">
            <a:off x="3524252" y="4879975"/>
            <a:ext cx="4329113" cy="1060451"/>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type="none" w="sm" len="sm"/>
                <a:tailEnd type="stealth"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nvGrpSpPr>
          <p:cNvPr id="27693" name="Group 45"/>
          <p:cNvGrpSpPr>
            <a:grpSpLocks/>
          </p:cNvGrpSpPr>
          <p:nvPr/>
        </p:nvGrpSpPr>
        <p:grpSpPr bwMode="auto">
          <a:xfrm>
            <a:off x="2555875" y="1305481"/>
            <a:ext cx="2668588" cy="3400425"/>
            <a:chOff x="1610" y="754"/>
            <a:chExt cx="1681" cy="2142"/>
          </a:xfrm>
          <a:solidFill>
            <a:schemeClr val="tx1">
              <a:lumMod val="60000"/>
              <a:lumOff val="40000"/>
            </a:schemeClr>
          </a:solidFill>
        </p:grpSpPr>
        <p:sp>
          <p:nvSpPr>
            <p:cNvPr id="27684" name="Oval 36"/>
            <p:cNvSpPr>
              <a:spLocks noChangeArrowheads="1"/>
            </p:cNvSpPr>
            <p:nvPr/>
          </p:nvSpPr>
          <p:spPr bwMode="auto">
            <a:xfrm>
              <a:off x="1610" y="754"/>
              <a:ext cx="1397" cy="1296"/>
            </a:xfrm>
            <a:prstGeom prst="ellipse">
              <a:avLst/>
            </a:prstGeom>
            <a:grp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Calibri" pitchFamily="34" charset="0"/>
                </a:defRPr>
              </a:lvl1pPr>
              <a:lvl2pPr marL="571500">
                <a:defRPr>
                  <a:solidFill>
                    <a:schemeClr val="tx1"/>
                  </a:solidFill>
                  <a:latin typeface="Calibri" pitchFamily="34" charset="0"/>
                </a:defRPr>
              </a:lvl2pPr>
              <a:lvl3pPr marL="1143000">
                <a:defRPr>
                  <a:solidFill>
                    <a:schemeClr val="tx1"/>
                  </a:solidFill>
                  <a:latin typeface="Calibri" pitchFamily="34" charset="0"/>
                </a:defRPr>
              </a:lvl3pPr>
              <a:lvl4pPr marL="1714500">
                <a:defRPr>
                  <a:solidFill>
                    <a:schemeClr val="tx1"/>
                  </a:solidFill>
                  <a:latin typeface="Calibri" pitchFamily="34" charset="0"/>
                </a:defRPr>
              </a:lvl4pPr>
              <a:lvl5pPr marL="2286000">
                <a:defRPr>
                  <a:solidFill>
                    <a:schemeClr val="tx1"/>
                  </a:solidFill>
                  <a:latin typeface="Calibri" pitchFamily="34" charset="0"/>
                </a:defRPr>
              </a:lvl5pPr>
              <a:lvl6pPr marL="2743200" fontAlgn="base">
                <a:spcBef>
                  <a:spcPct val="0"/>
                </a:spcBef>
                <a:spcAft>
                  <a:spcPct val="0"/>
                </a:spcAft>
                <a:defRPr>
                  <a:solidFill>
                    <a:schemeClr val="tx1"/>
                  </a:solidFill>
                  <a:latin typeface="Calibri" pitchFamily="34" charset="0"/>
                </a:defRPr>
              </a:lvl6pPr>
              <a:lvl7pPr marL="3200400" fontAlgn="base">
                <a:spcBef>
                  <a:spcPct val="0"/>
                </a:spcBef>
                <a:spcAft>
                  <a:spcPct val="0"/>
                </a:spcAft>
                <a:defRPr>
                  <a:solidFill>
                    <a:schemeClr val="tx1"/>
                  </a:solidFill>
                  <a:latin typeface="Calibri" pitchFamily="34" charset="0"/>
                </a:defRPr>
              </a:lvl7pPr>
              <a:lvl8pPr marL="3657600" fontAlgn="base">
                <a:spcBef>
                  <a:spcPct val="0"/>
                </a:spcBef>
                <a:spcAft>
                  <a:spcPct val="0"/>
                </a:spcAft>
                <a:defRPr>
                  <a:solidFill>
                    <a:schemeClr val="tx1"/>
                  </a:solidFill>
                  <a:latin typeface="Calibri" pitchFamily="34" charset="0"/>
                </a:defRPr>
              </a:lvl8pPr>
              <a:lvl9pPr marL="4114800" fontAlgn="base">
                <a:spcBef>
                  <a:spcPct val="0"/>
                </a:spcBef>
                <a:spcAft>
                  <a:spcPct val="0"/>
                </a:spcAft>
                <a:defRPr>
                  <a:solidFill>
                    <a:schemeClr val="tx1"/>
                  </a:solidFill>
                  <a:latin typeface="Calibri" pitchFamily="34" charset="0"/>
                </a:defRPr>
              </a:lvl9pPr>
            </a:lstStyle>
            <a:p>
              <a:pPr algn="ctr"/>
              <a:r>
                <a:rPr lang="en-US" altLang="nl-NL" sz="2800">
                  <a:solidFill>
                    <a:srgbClr val="00261C"/>
                  </a:solidFill>
                  <a:latin typeface="Arial" charset="0"/>
                  <a:ea typeface="ヒラギノ角ゴ Pro W3" pitchFamily="-48" charset="-128"/>
                </a:rPr>
                <a:t>Bodemdieren</a:t>
              </a:r>
            </a:p>
          </p:txBody>
        </p:sp>
        <p:sp>
          <p:nvSpPr>
            <p:cNvPr id="27685" name="AutoShape 37"/>
            <p:cNvSpPr>
              <a:spLocks noChangeArrowheads="1"/>
            </p:cNvSpPr>
            <p:nvPr/>
          </p:nvSpPr>
          <p:spPr bwMode="auto">
            <a:xfrm rot="-2222984">
              <a:off x="2971" y="1888"/>
              <a:ext cx="320" cy="1008"/>
            </a:xfrm>
            <a:prstGeom prst="downArrow">
              <a:avLst>
                <a:gd name="adj1" fmla="val 50000"/>
                <a:gd name="adj2" fmla="val 78750"/>
              </a:avLst>
            </a:prstGeom>
            <a:gr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grpSp>
        <p:nvGrpSpPr>
          <p:cNvPr id="27687" name="Group 39"/>
          <p:cNvGrpSpPr>
            <a:grpSpLocks/>
          </p:cNvGrpSpPr>
          <p:nvPr/>
        </p:nvGrpSpPr>
        <p:grpSpPr bwMode="auto">
          <a:xfrm>
            <a:off x="4773613" y="998539"/>
            <a:ext cx="4364037" cy="4151312"/>
            <a:chOff x="2903" y="572"/>
            <a:chExt cx="2749" cy="2615"/>
          </a:xfrm>
        </p:grpSpPr>
        <p:pic>
          <p:nvPicPr>
            <p:cNvPr id="27688" name="Picture 40" descr="Mestinjecteur kaft goede mest stinkt nie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07" y="572"/>
              <a:ext cx="1225" cy="1090"/>
            </a:xfrm>
            <a:prstGeom prst="rect">
              <a:avLst/>
            </a:prstGeom>
            <a:noFill/>
            <a:extLst>
              <a:ext uri="{909E8E84-426E-40DD-AFC4-6F175D3DCCD1}">
                <a14:hiddenFill xmlns:a14="http://schemas.microsoft.com/office/drawing/2010/main" xmlns="">
                  <a:solidFill>
                    <a:srgbClr val="FFFFFF"/>
                  </a:solidFill>
                </a14:hiddenFill>
              </a:ext>
            </a:extLst>
          </p:spPr>
        </p:pic>
        <p:pic>
          <p:nvPicPr>
            <p:cNvPr id="27689" name="Picture 41" descr="koe met vlaai"/>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68" y="572"/>
              <a:ext cx="1184" cy="9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7690" name="Group 42"/>
            <p:cNvGrpSpPr>
              <a:grpSpLocks/>
            </p:cNvGrpSpPr>
            <p:nvPr/>
          </p:nvGrpSpPr>
          <p:grpSpPr bwMode="auto">
            <a:xfrm>
              <a:off x="2903" y="1384"/>
              <a:ext cx="2444" cy="1803"/>
              <a:chOff x="2903" y="1384"/>
              <a:chExt cx="2444" cy="1803"/>
            </a:xfrm>
          </p:grpSpPr>
          <p:sp>
            <p:nvSpPr>
              <p:cNvPr id="27691" name="Oval 43"/>
              <p:cNvSpPr>
                <a:spLocks noChangeArrowheads="1"/>
              </p:cNvSpPr>
              <p:nvPr/>
            </p:nvSpPr>
            <p:spPr bwMode="auto">
              <a:xfrm>
                <a:off x="3891" y="1384"/>
                <a:ext cx="1456" cy="1304"/>
              </a:xfrm>
              <a:prstGeom prst="ellipse">
                <a:avLst/>
              </a:prstGeom>
              <a:solidFill>
                <a:srgbClr val="808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Calibri" pitchFamily="34" charset="0"/>
                  </a:defRPr>
                </a:lvl1pPr>
                <a:lvl2pPr marL="571500">
                  <a:defRPr>
                    <a:solidFill>
                      <a:schemeClr val="tx1"/>
                    </a:solidFill>
                    <a:latin typeface="Calibri" pitchFamily="34" charset="0"/>
                  </a:defRPr>
                </a:lvl2pPr>
                <a:lvl3pPr marL="1143000">
                  <a:defRPr>
                    <a:solidFill>
                      <a:schemeClr val="tx1"/>
                    </a:solidFill>
                    <a:latin typeface="Calibri" pitchFamily="34" charset="0"/>
                  </a:defRPr>
                </a:lvl3pPr>
                <a:lvl4pPr marL="1714500">
                  <a:defRPr>
                    <a:solidFill>
                      <a:schemeClr val="tx1"/>
                    </a:solidFill>
                    <a:latin typeface="Calibri" pitchFamily="34" charset="0"/>
                  </a:defRPr>
                </a:lvl4pPr>
                <a:lvl5pPr marL="2286000">
                  <a:defRPr>
                    <a:solidFill>
                      <a:schemeClr val="tx1"/>
                    </a:solidFill>
                    <a:latin typeface="Calibri" pitchFamily="34" charset="0"/>
                  </a:defRPr>
                </a:lvl5pPr>
                <a:lvl6pPr marL="2743200" fontAlgn="base">
                  <a:spcBef>
                    <a:spcPct val="0"/>
                  </a:spcBef>
                  <a:spcAft>
                    <a:spcPct val="0"/>
                  </a:spcAft>
                  <a:defRPr>
                    <a:solidFill>
                      <a:schemeClr val="tx1"/>
                    </a:solidFill>
                    <a:latin typeface="Calibri" pitchFamily="34" charset="0"/>
                  </a:defRPr>
                </a:lvl6pPr>
                <a:lvl7pPr marL="3200400" fontAlgn="base">
                  <a:spcBef>
                    <a:spcPct val="0"/>
                  </a:spcBef>
                  <a:spcAft>
                    <a:spcPct val="0"/>
                  </a:spcAft>
                  <a:defRPr>
                    <a:solidFill>
                      <a:schemeClr val="tx1"/>
                    </a:solidFill>
                    <a:latin typeface="Calibri" pitchFamily="34" charset="0"/>
                  </a:defRPr>
                </a:lvl7pPr>
                <a:lvl8pPr marL="3657600" fontAlgn="base">
                  <a:spcBef>
                    <a:spcPct val="0"/>
                  </a:spcBef>
                  <a:spcAft>
                    <a:spcPct val="0"/>
                  </a:spcAft>
                  <a:defRPr>
                    <a:solidFill>
                      <a:schemeClr val="tx1"/>
                    </a:solidFill>
                    <a:latin typeface="Calibri" pitchFamily="34" charset="0"/>
                  </a:defRPr>
                </a:lvl8pPr>
                <a:lvl9pPr marL="4114800" fontAlgn="base">
                  <a:spcBef>
                    <a:spcPct val="0"/>
                  </a:spcBef>
                  <a:spcAft>
                    <a:spcPct val="0"/>
                  </a:spcAft>
                  <a:defRPr>
                    <a:solidFill>
                      <a:schemeClr val="tx1"/>
                    </a:solidFill>
                    <a:latin typeface="Calibri" pitchFamily="34" charset="0"/>
                  </a:defRPr>
                </a:lvl9pPr>
              </a:lstStyle>
              <a:p>
                <a:pPr algn="ctr"/>
                <a:r>
                  <a:rPr lang="en-US" altLang="nl-NL" sz="2800">
                    <a:solidFill>
                      <a:schemeClr val="bg1"/>
                    </a:solidFill>
                    <a:latin typeface="Arial" charset="0"/>
                    <a:ea typeface="ヒラギノ角ゴ Pro W3" pitchFamily="-48" charset="-128"/>
                  </a:rPr>
                  <a:t>Bemesting</a:t>
                </a:r>
              </a:p>
              <a:p>
                <a:pPr algn="ctr"/>
                <a:r>
                  <a:rPr lang="en-US" altLang="nl-NL" sz="2800">
                    <a:solidFill>
                      <a:schemeClr val="bg1"/>
                    </a:solidFill>
                    <a:latin typeface="Arial" charset="0"/>
                    <a:ea typeface="ヒラギノ角ゴ Pro W3" pitchFamily="-48" charset="-128"/>
                  </a:rPr>
                  <a:t>Organisch</a:t>
                </a:r>
              </a:p>
              <a:p>
                <a:pPr algn="ctr"/>
                <a:r>
                  <a:rPr lang="en-US" altLang="nl-NL" sz="2800">
                    <a:solidFill>
                      <a:schemeClr val="bg1"/>
                    </a:solidFill>
                    <a:latin typeface="Arial" charset="0"/>
                    <a:ea typeface="ヒラギノ角ゴ Pro W3" pitchFamily="-48" charset="-128"/>
                  </a:rPr>
                  <a:t>Materiaal</a:t>
                </a:r>
              </a:p>
            </p:txBody>
          </p:sp>
          <p:sp>
            <p:nvSpPr>
              <p:cNvPr id="27692" name="AutoShape 44"/>
              <p:cNvSpPr>
                <a:spLocks noChangeArrowheads="1"/>
              </p:cNvSpPr>
              <p:nvPr/>
            </p:nvSpPr>
            <p:spPr bwMode="auto">
              <a:xfrm rot="2945501">
                <a:off x="3411" y="2327"/>
                <a:ext cx="352" cy="1368"/>
              </a:xfrm>
              <a:prstGeom prst="downArrow">
                <a:avLst>
                  <a:gd name="adj1" fmla="val 50000"/>
                  <a:gd name="adj2" fmla="val 97159"/>
                </a:avLst>
              </a:prstGeom>
              <a:solidFill>
                <a:srgbClr val="8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grpSp>
      </p:grpSp>
      <p:sp>
        <p:nvSpPr>
          <p:cNvPr id="2" name="Tijdelijke aanduiding voor tekst 1"/>
          <p:cNvSpPr>
            <a:spLocks noGrp="1"/>
          </p:cNvSpPr>
          <p:nvPr>
            <p:ph type="body" sz="quarter" idx="10"/>
          </p:nvPr>
        </p:nvSpPr>
        <p:spPr>
          <a:xfrm>
            <a:off x="151928" y="397125"/>
            <a:ext cx="5503323" cy="705553"/>
          </a:xfrm>
        </p:spPr>
        <p:txBody>
          <a:bodyPr/>
          <a:lstStyle/>
          <a:p>
            <a:pPr algn="ctr"/>
            <a:r>
              <a:rPr lang="en-US" altLang="nl-NL" sz="2800" dirty="0" err="1">
                <a:latin typeface="Arial" charset="0"/>
                <a:ea typeface="ヒラギノ角ゴ Pro W3" pitchFamily="-48" charset="-128"/>
              </a:rPr>
              <a:t>Planten</a:t>
            </a:r>
            <a:r>
              <a:rPr lang="en-US" altLang="nl-NL" sz="2800" dirty="0">
                <a:latin typeface="Arial" charset="0"/>
                <a:ea typeface="ヒラギノ角ゴ Pro W3" pitchFamily="-48" charset="-128"/>
              </a:rPr>
              <a:t> </a:t>
            </a:r>
            <a:r>
              <a:rPr lang="en-US" altLang="nl-NL" sz="2800" dirty="0" err="1">
                <a:latin typeface="Arial" charset="0"/>
                <a:ea typeface="ヒラギノ角ゴ Pro W3" pitchFamily="-48" charset="-128"/>
              </a:rPr>
              <a:t>groeien</a:t>
            </a:r>
            <a:r>
              <a:rPr lang="en-US" altLang="nl-NL" sz="2800" dirty="0">
                <a:latin typeface="Arial" charset="0"/>
                <a:ea typeface="ヒラギノ角ゴ Pro W3" pitchFamily="-48" charset="-128"/>
              </a:rPr>
              <a:t> – hoe </a:t>
            </a:r>
            <a:r>
              <a:rPr lang="en-US" altLang="nl-NL" sz="2800" dirty="0" err="1">
                <a:latin typeface="Arial" charset="0"/>
                <a:ea typeface="ヒラギノ角ゴ Pro W3" pitchFamily="-48" charset="-128"/>
              </a:rPr>
              <a:t>kan</a:t>
            </a:r>
            <a:r>
              <a:rPr lang="en-US" altLang="nl-NL" sz="2800" dirty="0">
                <a:latin typeface="Arial" charset="0"/>
                <a:ea typeface="ヒラギノ角ゴ Pro W3" pitchFamily="-48" charset="-128"/>
              </a:rPr>
              <a:t> </a:t>
            </a:r>
            <a:r>
              <a:rPr lang="en-US" altLang="nl-NL" sz="2800" dirty="0" err="1">
                <a:latin typeface="Arial" charset="0"/>
                <a:ea typeface="ヒラギノ角ゴ Pro W3" pitchFamily="-48" charset="-128"/>
              </a:rPr>
              <a:t>dat</a:t>
            </a:r>
            <a:r>
              <a:rPr lang="en-US" altLang="nl-NL" sz="2800" dirty="0">
                <a:latin typeface="Arial" charset="0"/>
                <a:ea typeface="ヒラギノ角ゴ Pro W3" pitchFamily="-48" charset="-128"/>
              </a:rPr>
              <a:t>?</a:t>
            </a:r>
          </a:p>
        </p:txBody>
      </p:sp>
      <p:grpSp>
        <p:nvGrpSpPr>
          <p:cNvPr id="27654" name="Group 6"/>
          <p:cNvGrpSpPr>
            <a:grpSpLocks/>
          </p:cNvGrpSpPr>
          <p:nvPr/>
        </p:nvGrpSpPr>
        <p:grpSpPr bwMode="auto">
          <a:xfrm>
            <a:off x="0" y="2533650"/>
            <a:ext cx="9144000" cy="4324350"/>
            <a:chOff x="0" y="1596"/>
            <a:chExt cx="5760" cy="2724"/>
          </a:xfrm>
        </p:grpSpPr>
        <p:sp>
          <p:nvSpPr>
            <p:cNvPr id="27655" name="Rectangle 7"/>
            <p:cNvSpPr>
              <a:spLocks noChangeArrowheads="1"/>
            </p:cNvSpPr>
            <p:nvPr/>
          </p:nvSpPr>
          <p:spPr bwMode="auto">
            <a:xfrm>
              <a:off x="0" y="2720"/>
              <a:ext cx="5760" cy="1600"/>
            </a:xfrm>
            <a:prstGeom prst="rect">
              <a:avLst/>
            </a:prstGeom>
            <a:solidFill>
              <a:srgbClr val="993300">
                <a:alpha val="78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Calibri" pitchFamily="34" charset="0"/>
                </a:defRPr>
              </a:lvl1pPr>
              <a:lvl2pPr marL="571500">
                <a:defRPr>
                  <a:solidFill>
                    <a:schemeClr val="tx1"/>
                  </a:solidFill>
                  <a:latin typeface="Calibri" pitchFamily="34" charset="0"/>
                </a:defRPr>
              </a:lvl2pPr>
              <a:lvl3pPr marL="1143000">
                <a:defRPr>
                  <a:solidFill>
                    <a:schemeClr val="tx1"/>
                  </a:solidFill>
                  <a:latin typeface="Calibri" pitchFamily="34" charset="0"/>
                </a:defRPr>
              </a:lvl3pPr>
              <a:lvl4pPr marL="1714500">
                <a:defRPr>
                  <a:solidFill>
                    <a:schemeClr val="tx1"/>
                  </a:solidFill>
                  <a:latin typeface="Calibri" pitchFamily="34" charset="0"/>
                </a:defRPr>
              </a:lvl4pPr>
              <a:lvl5pPr marL="2286000">
                <a:defRPr>
                  <a:solidFill>
                    <a:schemeClr val="tx1"/>
                  </a:solidFill>
                  <a:latin typeface="Calibri" pitchFamily="34" charset="0"/>
                </a:defRPr>
              </a:lvl5pPr>
              <a:lvl6pPr marL="2743200" fontAlgn="base">
                <a:spcBef>
                  <a:spcPct val="0"/>
                </a:spcBef>
                <a:spcAft>
                  <a:spcPct val="0"/>
                </a:spcAft>
                <a:defRPr>
                  <a:solidFill>
                    <a:schemeClr val="tx1"/>
                  </a:solidFill>
                  <a:latin typeface="Calibri" pitchFamily="34" charset="0"/>
                </a:defRPr>
              </a:lvl6pPr>
              <a:lvl7pPr marL="3200400" fontAlgn="base">
                <a:spcBef>
                  <a:spcPct val="0"/>
                </a:spcBef>
                <a:spcAft>
                  <a:spcPct val="0"/>
                </a:spcAft>
                <a:defRPr>
                  <a:solidFill>
                    <a:schemeClr val="tx1"/>
                  </a:solidFill>
                  <a:latin typeface="Calibri" pitchFamily="34" charset="0"/>
                </a:defRPr>
              </a:lvl7pPr>
              <a:lvl8pPr marL="3657600" fontAlgn="base">
                <a:spcBef>
                  <a:spcPct val="0"/>
                </a:spcBef>
                <a:spcAft>
                  <a:spcPct val="0"/>
                </a:spcAft>
                <a:defRPr>
                  <a:solidFill>
                    <a:schemeClr val="tx1"/>
                  </a:solidFill>
                  <a:latin typeface="Calibri" pitchFamily="34" charset="0"/>
                </a:defRPr>
              </a:lvl8pPr>
              <a:lvl9pPr marL="4114800" fontAlgn="base">
                <a:spcBef>
                  <a:spcPct val="0"/>
                </a:spcBef>
                <a:spcAft>
                  <a:spcPct val="0"/>
                </a:spcAft>
                <a:defRPr>
                  <a:solidFill>
                    <a:schemeClr val="tx1"/>
                  </a:solidFill>
                  <a:latin typeface="Calibri" pitchFamily="34" charset="0"/>
                </a:defRPr>
              </a:lvl9pPr>
            </a:lstStyle>
            <a:p>
              <a:pPr algn="ctr"/>
              <a:endParaRPr lang="nl-NL" altLang="nl-NL" sz="2400">
                <a:latin typeface="Times New Roman" pitchFamily="18" charset="0"/>
                <a:ea typeface="ヒラギノ角ゴ Pro W3" pitchFamily="-48" charset="-128"/>
              </a:endParaRPr>
            </a:p>
          </p:txBody>
        </p:sp>
        <p:grpSp>
          <p:nvGrpSpPr>
            <p:cNvPr id="27656" name="Group 8"/>
            <p:cNvGrpSpPr>
              <a:grpSpLocks/>
            </p:cNvGrpSpPr>
            <p:nvPr/>
          </p:nvGrpSpPr>
          <p:grpSpPr bwMode="auto">
            <a:xfrm>
              <a:off x="744" y="1596"/>
              <a:ext cx="852" cy="1827"/>
              <a:chOff x="5184" y="1532"/>
              <a:chExt cx="959" cy="1827"/>
            </a:xfrm>
          </p:grpSpPr>
          <p:sp>
            <p:nvSpPr>
              <p:cNvPr id="27657" name="Freeform 9"/>
              <p:cNvSpPr>
                <a:spLocks/>
              </p:cNvSpPr>
              <p:nvPr/>
            </p:nvSpPr>
            <p:spPr bwMode="auto">
              <a:xfrm>
                <a:off x="5654" y="2651"/>
                <a:ext cx="335" cy="573"/>
              </a:xfrm>
              <a:custGeom>
                <a:avLst/>
                <a:gdLst>
                  <a:gd name="T0" fmla="*/ 0 w 335"/>
                  <a:gd name="T1" fmla="*/ 0 h 573"/>
                  <a:gd name="T2" fmla="*/ 24 w 335"/>
                  <a:gd name="T3" fmla="*/ 11 h 573"/>
                  <a:gd name="T4" fmla="*/ 39 w 335"/>
                  <a:gd name="T5" fmla="*/ 29 h 573"/>
                  <a:gd name="T6" fmla="*/ 54 w 335"/>
                  <a:gd name="T7" fmla="*/ 44 h 573"/>
                  <a:gd name="T8" fmla="*/ 71 w 335"/>
                  <a:gd name="T9" fmla="*/ 62 h 573"/>
                  <a:gd name="T10" fmla="*/ 78 w 335"/>
                  <a:gd name="T11" fmla="*/ 77 h 573"/>
                  <a:gd name="T12" fmla="*/ 93 w 335"/>
                  <a:gd name="T13" fmla="*/ 95 h 573"/>
                  <a:gd name="T14" fmla="*/ 100 w 335"/>
                  <a:gd name="T15" fmla="*/ 110 h 573"/>
                  <a:gd name="T16" fmla="*/ 110 w 335"/>
                  <a:gd name="T17" fmla="*/ 128 h 573"/>
                  <a:gd name="T18" fmla="*/ 117 w 335"/>
                  <a:gd name="T19" fmla="*/ 143 h 573"/>
                  <a:gd name="T20" fmla="*/ 132 w 335"/>
                  <a:gd name="T21" fmla="*/ 161 h 573"/>
                  <a:gd name="T22" fmla="*/ 139 w 335"/>
                  <a:gd name="T23" fmla="*/ 177 h 573"/>
                  <a:gd name="T24" fmla="*/ 156 w 335"/>
                  <a:gd name="T25" fmla="*/ 201 h 573"/>
                  <a:gd name="T26" fmla="*/ 171 w 335"/>
                  <a:gd name="T27" fmla="*/ 216 h 573"/>
                  <a:gd name="T28" fmla="*/ 178 w 335"/>
                  <a:gd name="T29" fmla="*/ 234 h 573"/>
                  <a:gd name="T30" fmla="*/ 186 w 335"/>
                  <a:gd name="T31" fmla="*/ 249 h 573"/>
                  <a:gd name="T32" fmla="*/ 202 w 335"/>
                  <a:gd name="T33" fmla="*/ 267 h 573"/>
                  <a:gd name="T34" fmla="*/ 210 w 335"/>
                  <a:gd name="T35" fmla="*/ 283 h 573"/>
                  <a:gd name="T36" fmla="*/ 217 w 335"/>
                  <a:gd name="T37" fmla="*/ 300 h 573"/>
                  <a:gd name="T38" fmla="*/ 225 w 335"/>
                  <a:gd name="T39" fmla="*/ 316 h 573"/>
                  <a:gd name="T40" fmla="*/ 241 w 335"/>
                  <a:gd name="T41" fmla="*/ 338 h 573"/>
                  <a:gd name="T42" fmla="*/ 249 w 335"/>
                  <a:gd name="T43" fmla="*/ 371 h 573"/>
                  <a:gd name="T44" fmla="*/ 264 w 335"/>
                  <a:gd name="T45" fmla="*/ 428 h 573"/>
                  <a:gd name="T46" fmla="*/ 280 w 335"/>
                  <a:gd name="T47" fmla="*/ 472 h 573"/>
                  <a:gd name="T48" fmla="*/ 295 w 335"/>
                  <a:gd name="T49" fmla="*/ 517 h 573"/>
                  <a:gd name="T50" fmla="*/ 303 w 335"/>
                  <a:gd name="T51" fmla="*/ 539 h 573"/>
                  <a:gd name="T52" fmla="*/ 327 w 335"/>
                  <a:gd name="T53" fmla="*/ 554 h 573"/>
                  <a:gd name="T54" fmla="*/ 334 w 335"/>
                  <a:gd name="T55" fmla="*/ 57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5" h="573">
                    <a:moveTo>
                      <a:pt x="0" y="0"/>
                    </a:moveTo>
                    <a:lnTo>
                      <a:pt x="24" y="11"/>
                    </a:lnTo>
                    <a:lnTo>
                      <a:pt x="39" y="29"/>
                    </a:lnTo>
                    <a:lnTo>
                      <a:pt x="54" y="44"/>
                    </a:lnTo>
                    <a:lnTo>
                      <a:pt x="71" y="62"/>
                    </a:lnTo>
                    <a:lnTo>
                      <a:pt x="78" y="77"/>
                    </a:lnTo>
                    <a:lnTo>
                      <a:pt x="93" y="95"/>
                    </a:lnTo>
                    <a:lnTo>
                      <a:pt x="100" y="110"/>
                    </a:lnTo>
                    <a:lnTo>
                      <a:pt x="110" y="128"/>
                    </a:lnTo>
                    <a:lnTo>
                      <a:pt x="117" y="143"/>
                    </a:lnTo>
                    <a:lnTo>
                      <a:pt x="132" y="161"/>
                    </a:lnTo>
                    <a:lnTo>
                      <a:pt x="139" y="177"/>
                    </a:lnTo>
                    <a:lnTo>
                      <a:pt x="156" y="201"/>
                    </a:lnTo>
                    <a:lnTo>
                      <a:pt x="171" y="216"/>
                    </a:lnTo>
                    <a:lnTo>
                      <a:pt x="178" y="234"/>
                    </a:lnTo>
                    <a:lnTo>
                      <a:pt x="186" y="249"/>
                    </a:lnTo>
                    <a:lnTo>
                      <a:pt x="202" y="267"/>
                    </a:lnTo>
                    <a:lnTo>
                      <a:pt x="210" y="283"/>
                    </a:lnTo>
                    <a:lnTo>
                      <a:pt x="217" y="300"/>
                    </a:lnTo>
                    <a:lnTo>
                      <a:pt x="225" y="316"/>
                    </a:lnTo>
                    <a:lnTo>
                      <a:pt x="241" y="338"/>
                    </a:lnTo>
                    <a:lnTo>
                      <a:pt x="249" y="371"/>
                    </a:lnTo>
                    <a:lnTo>
                      <a:pt x="264" y="428"/>
                    </a:lnTo>
                    <a:lnTo>
                      <a:pt x="280" y="472"/>
                    </a:lnTo>
                    <a:lnTo>
                      <a:pt x="295" y="517"/>
                    </a:lnTo>
                    <a:lnTo>
                      <a:pt x="303" y="539"/>
                    </a:lnTo>
                    <a:lnTo>
                      <a:pt x="327" y="554"/>
                    </a:lnTo>
                    <a:lnTo>
                      <a:pt x="334" y="572"/>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grpSp>
            <p:nvGrpSpPr>
              <p:cNvPr id="27658" name="Group 10"/>
              <p:cNvGrpSpPr>
                <a:grpSpLocks/>
              </p:cNvGrpSpPr>
              <p:nvPr/>
            </p:nvGrpSpPr>
            <p:grpSpPr bwMode="auto">
              <a:xfrm>
                <a:off x="5184" y="1532"/>
                <a:ext cx="892" cy="1122"/>
                <a:chOff x="5184" y="1532"/>
                <a:chExt cx="892" cy="1122"/>
              </a:xfrm>
            </p:grpSpPr>
            <p:grpSp>
              <p:nvGrpSpPr>
                <p:cNvPr id="27663" name="Group 15"/>
                <p:cNvGrpSpPr>
                  <a:grpSpLocks/>
                </p:cNvGrpSpPr>
                <p:nvPr/>
              </p:nvGrpSpPr>
              <p:grpSpPr bwMode="auto">
                <a:xfrm>
                  <a:off x="5184" y="1563"/>
                  <a:ext cx="433" cy="1091"/>
                  <a:chOff x="5184" y="1563"/>
                  <a:chExt cx="433" cy="1091"/>
                </a:xfrm>
              </p:grpSpPr>
              <p:sp>
                <p:nvSpPr>
                  <p:cNvPr id="27664" name="Freeform 16"/>
                  <p:cNvSpPr>
                    <a:spLocks/>
                  </p:cNvSpPr>
                  <p:nvPr/>
                </p:nvSpPr>
                <p:spPr bwMode="auto">
                  <a:xfrm>
                    <a:off x="5184" y="1563"/>
                    <a:ext cx="433" cy="1091"/>
                  </a:xfrm>
                  <a:custGeom>
                    <a:avLst/>
                    <a:gdLst>
                      <a:gd name="T0" fmla="*/ 432 w 433"/>
                      <a:gd name="T1" fmla="*/ 1090 h 1091"/>
                      <a:gd name="T2" fmla="*/ 421 w 433"/>
                      <a:gd name="T3" fmla="*/ 1017 h 1091"/>
                      <a:gd name="T4" fmla="*/ 410 w 433"/>
                      <a:gd name="T5" fmla="*/ 944 h 1091"/>
                      <a:gd name="T6" fmla="*/ 386 w 433"/>
                      <a:gd name="T7" fmla="*/ 816 h 1091"/>
                      <a:gd name="T8" fmla="*/ 360 w 433"/>
                      <a:gd name="T9" fmla="*/ 710 h 1091"/>
                      <a:gd name="T10" fmla="*/ 338 w 433"/>
                      <a:gd name="T11" fmla="*/ 634 h 1091"/>
                      <a:gd name="T12" fmla="*/ 319 w 433"/>
                      <a:gd name="T13" fmla="*/ 570 h 1091"/>
                      <a:gd name="T14" fmla="*/ 295 w 433"/>
                      <a:gd name="T15" fmla="*/ 504 h 1091"/>
                      <a:gd name="T16" fmla="*/ 269 w 433"/>
                      <a:gd name="T17" fmla="*/ 427 h 1091"/>
                      <a:gd name="T18" fmla="*/ 236 w 433"/>
                      <a:gd name="T19" fmla="*/ 334 h 1091"/>
                      <a:gd name="T20" fmla="*/ 204 w 433"/>
                      <a:gd name="T21" fmla="*/ 272 h 1091"/>
                      <a:gd name="T22" fmla="*/ 182 w 433"/>
                      <a:gd name="T23" fmla="*/ 225 h 1091"/>
                      <a:gd name="T24" fmla="*/ 160 w 433"/>
                      <a:gd name="T25" fmla="*/ 190 h 1091"/>
                      <a:gd name="T26" fmla="*/ 126 w 433"/>
                      <a:gd name="T27" fmla="*/ 139 h 1091"/>
                      <a:gd name="T28" fmla="*/ 98 w 433"/>
                      <a:gd name="T29" fmla="*/ 106 h 1091"/>
                      <a:gd name="T30" fmla="*/ 72 w 433"/>
                      <a:gd name="T31" fmla="*/ 75 h 1091"/>
                      <a:gd name="T32" fmla="*/ 0 w 433"/>
                      <a:gd name="T33" fmla="*/ 0 h 1091"/>
                      <a:gd name="T34" fmla="*/ 56 w 433"/>
                      <a:gd name="T35" fmla="*/ 111 h 1091"/>
                      <a:gd name="T36" fmla="*/ 76 w 433"/>
                      <a:gd name="T37" fmla="*/ 148 h 1091"/>
                      <a:gd name="T38" fmla="*/ 98 w 433"/>
                      <a:gd name="T39" fmla="*/ 181 h 1091"/>
                      <a:gd name="T40" fmla="*/ 122 w 433"/>
                      <a:gd name="T41" fmla="*/ 230 h 1091"/>
                      <a:gd name="T42" fmla="*/ 148 w 433"/>
                      <a:gd name="T43" fmla="*/ 279 h 1091"/>
                      <a:gd name="T44" fmla="*/ 167 w 433"/>
                      <a:gd name="T45" fmla="*/ 327 h 1091"/>
                      <a:gd name="T46" fmla="*/ 193 w 433"/>
                      <a:gd name="T47" fmla="*/ 382 h 1091"/>
                      <a:gd name="T48" fmla="*/ 223 w 433"/>
                      <a:gd name="T49" fmla="*/ 462 h 1091"/>
                      <a:gd name="T50" fmla="*/ 247 w 433"/>
                      <a:gd name="T51" fmla="*/ 535 h 1091"/>
                      <a:gd name="T52" fmla="*/ 276 w 433"/>
                      <a:gd name="T53" fmla="*/ 617 h 1091"/>
                      <a:gd name="T54" fmla="*/ 302 w 433"/>
                      <a:gd name="T55" fmla="*/ 687 h 1091"/>
                      <a:gd name="T56" fmla="*/ 325 w 433"/>
                      <a:gd name="T57" fmla="*/ 778 h 1091"/>
                      <a:gd name="T58" fmla="*/ 343 w 433"/>
                      <a:gd name="T59" fmla="*/ 849 h 1091"/>
                      <a:gd name="T60" fmla="*/ 360 w 433"/>
                      <a:gd name="T61" fmla="*/ 951 h 1091"/>
                      <a:gd name="T62" fmla="*/ 371 w 433"/>
                      <a:gd name="T63" fmla="*/ 1023 h 1091"/>
                      <a:gd name="T64" fmla="*/ 380 w 433"/>
                      <a:gd name="T65" fmla="*/ 1090 h 1091"/>
                      <a:gd name="T66" fmla="*/ 432 w 433"/>
                      <a:gd name="T67" fmla="*/ 109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3" h="1091">
                        <a:moveTo>
                          <a:pt x="432" y="1090"/>
                        </a:moveTo>
                        <a:lnTo>
                          <a:pt x="421" y="1017"/>
                        </a:lnTo>
                        <a:lnTo>
                          <a:pt x="410" y="944"/>
                        </a:lnTo>
                        <a:lnTo>
                          <a:pt x="386" y="816"/>
                        </a:lnTo>
                        <a:lnTo>
                          <a:pt x="360" y="710"/>
                        </a:lnTo>
                        <a:lnTo>
                          <a:pt x="338" y="634"/>
                        </a:lnTo>
                        <a:lnTo>
                          <a:pt x="319" y="570"/>
                        </a:lnTo>
                        <a:lnTo>
                          <a:pt x="295" y="504"/>
                        </a:lnTo>
                        <a:lnTo>
                          <a:pt x="269" y="427"/>
                        </a:lnTo>
                        <a:lnTo>
                          <a:pt x="236" y="334"/>
                        </a:lnTo>
                        <a:lnTo>
                          <a:pt x="204" y="272"/>
                        </a:lnTo>
                        <a:lnTo>
                          <a:pt x="182" y="225"/>
                        </a:lnTo>
                        <a:lnTo>
                          <a:pt x="160" y="190"/>
                        </a:lnTo>
                        <a:lnTo>
                          <a:pt x="126" y="139"/>
                        </a:lnTo>
                        <a:lnTo>
                          <a:pt x="98" y="106"/>
                        </a:lnTo>
                        <a:lnTo>
                          <a:pt x="72" y="75"/>
                        </a:lnTo>
                        <a:lnTo>
                          <a:pt x="0" y="0"/>
                        </a:lnTo>
                        <a:lnTo>
                          <a:pt x="56" y="111"/>
                        </a:lnTo>
                        <a:lnTo>
                          <a:pt x="76" y="148"/>
                        </a:lnTo>
                        <a:lnTo>
                          <a:pt x="98" y="181"/>
                        </a:lnTo>
                        <a:lnTo>
                          <a:pt x="122" y="230"/>
                        </a:lnTo>
                        <a:lnTo>
                          <a:pt x="148" y="279"/>
                        </a:lnTo>
                        <a:lnTo>
                          <a:pt x="167" y="327"/>
                        </a:lnTo>
                        <a:lnTo>
                          <a:pt x="193" y="382"/>
                        </a:lnTo>
                        <a:lnTo>
                          <a:pt x="223" y="462"/>
                        </a:lnTo>
                        <a:lnTo>
                          <a:pt x="247" y="535"/>
                        </a:lnTo>
                        <a:lnTo>
                          <a:pt x="276" y="617"/>
                        </a:lnTo>
                        <a:lnTo>
                          <a:pt x="302" y="687"/>
                        </a:lnTo>
                        <a:lnTo>
                          <a:pt x="325" y="778"/>
                        </a:lnTo>
                        <a:lnTo>
                          <a:pt x="343" y="849"/>
                        </a:lnTo>
                        <a:lnTo>
                          <a:pt x="360" y="951"/>
                        </a:lnTo>
                        <a:lnTo>
                          <a:pt x="371" y="1023"/>
                        </a:lnTo>
                        <a:lnTo>
                          <a:pt x="380" y="1090"/>
                        </a:lnTo>
                        <a:lnTo>
                          <a:pt x="432" y="1090"/>
                        </a:lnTo>
                      </a:path>
                    </a:pathLst>
                  </a:custGeom>
                  <a:solidFill>
                    <a:srgbClr val="037C03"/>
                  </a:solidFill>
                  <a:ln w="12700" cap="rnd" cmpd="sng">
                    <a:solidFill>
                      <a:srgbClr val="037C0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27665" name="Freeform 17"/>
                  <p:cNvSpPr>
                    <a:spLocks/>
                  </p:cNvSpPr>
                  <p:nvPr/>
                </p:nvSpPr>
                <p:spPr bwMode="auto">
                  <a:xfrm>
                    <a:off x="5275" y="1700"/>
                    <a:ext cx="205" cy="468"/>
                  </a:xfrm>
                  <a:custGeom>
                    <a:avLst/>
                    <a:gdLst>
                      <a:gd name="T0" fmla="*/ 0 w 205"/>
                      <a:gd name="T1" fmla="*/ 0 h 468"/>
                      <a:gd name="T2" fmla="*/ 56 w 205"/>
                      <a:gd name="T3" fmla="*/ 88 h 468"/>
                      <a:gd name="T4" fmla="*/ 97 w 205"/>
                      <a:gd name="T5" fmla="*/ 166 h 468"/>
                      <a:gd name="T6" fmla="*/ 126 w 205"/>
                      <a:gd name="T7" fmla="*/ 254 h 468"/>
                      <a:gd name="T8" fmla="*/ 173 w 205"/>
                      <a:gd name="T9" fmla="*/ 383 h 468"/>
                      <a:gd name="T10" fmla="*/ 204 w 205"/>
                      <a:gd name="T11" fmla="*/ 467 h 468"/>
                      <a:gd name="T12" fmla="*/ 173 w 205"/>
                      <a:gd name="T13" fmla="*/ 367 h 468"/>
                      <a:gd name="T14" fmla="*/ 150 w 205"/>
                      <a:gd name="T15" fmla="*/ 294 h 468"/>
                      <a:gd name="T16" fmla="*/ 126 w 205"/>
                      <a:gd name="T17" fmla="*/ 219 h 468"/>
                      <a:gd name="T18" fmla="*/ 98 w 205"/>
                      <a:gd name="T19" fmla="*/ 153 h 468"/>
                      <a:gd name="T20" fmla="*/ 59 w 205"/>
                      <a:gd name="T21" fmla="*/ 86 h 468"/>
                      <a:gd name="T22" fmla="*/ 0 w 205"/>
                      <a:gd name="T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68">
                        <a:moveTo>
                          <a:pt x="0" y="0"/>
                        </a:moveTo>
                        <a:lnTo>
                          <a:pt x="56" y="88"/>
                        </a:lnTo>
                        <a:lnTo>
                          <a:pt x="97" y="166"/>
                        </a:lnTo>
                        <a:lnTo>
                          <a:pt x="126" y="254"/>
                        </a:lnTo>
                        <a:lnTo>
                          <a:pt x="173" y="383"/>
                        </a:lnTo>
                        <a:lnTo>
                          <a:pt x="204" y="467"/>
                        </a:lnTo>
                        <a:lnTo>
                          <a:pt x="173" y="367"/>
                        </a:lnTo>
                        <a:lnTo>
                          <a:pt x="150" y="294"/>
                        </a:lnTo>
                        <a:lnTo>
                          <a:pt x="126" y="219"/>
                        </a:lnTo>
                        <a:lnTo>
                          <a:pt x="98" y="153"/>
                        </a:lnTo>
                        <a:lnTo>
                          <a:pt x="59" y="86"/>
                        </a:lnTo>
                        <a:lnTo>
                          <a:pt x="0" y="0"/>
                        </a:lnTo>
                      </a:path>
                    </a:pathLst>
                  </a:custGeom>
                  <a:solidFill>
                    <a:srgbClr val="037C03"/>
                  </a:solidFill>
                  <a:ln w="12700" cap="rnd" cmpd="sng">
                    <a:solidFill>
                      <a:srgbClr val="037C0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grpSp>
            <p:grpSp>
              <p:nvGrpSpPr>
                <p:cNvPr id="27666" name="Group 18"/>
                <p:cNvGrpSpPr>
                  <a:grpSpLocks/>
                </p:cNvGrpSpPr>
                <p:nvPr/>
              </p:nvGrpSpPr>
              <p:grpSpPr bwMode="auto">
                <a:xfrm>
                  <a:off x="5631" y="1616"/>
                  <a:ext cx="445" cy="1038"/>
                  <a:chOff x="5631" y="1616"/>
                  <a:chExt cx="445" cy="1038"/>
                </a:xfrm>
              </p:grpSpPr>
              <p:sp>
                <p:nvSpPr>
                  <p:cNvPr id="27667" name="Freeform 19"/>
                  <p:cNvSpPr>
                    <a:spLocks/>
                  </p:cNvSpPr>
                  <p:nvPr/>
                </p:nvSpPr>
                <p:spPr bwMode="auto">
                  <a:xfrm>
                    <a:off x="5631" y="1616"/>
                    <a:ext cx="445" cy="1038"/>
                  </a:xfrm>
                  <a:custGeom>
                    <a:avLst/>
                    <a:gdLst>
                      <a:gd name="T0" fmla="*/ 0 w 445"/>
                      <a:gd name="T1" fmla="*/ 1037 h 1038"/>
                      <a:gd name="T2" fmla="*/ 9 w 445"/>
                      <a:gd name="T3" fmla="*/ 898 h 1038"/>
                      <a:gd name="T4" fmla="*/ 15 w 445"/>
                      <a:gd name="T5" fmla="*/ 811 h 1038"/>
                      <a:gd name="T6" fmla="*/ 22 w 445"/>
                      <a:gd name="T7" fmla="*/ 732 h 1038"/>
                      <a:gd name="T8" fmla="*/ 33 w 445"/>
                      <a:gd name="T9" fmla="*/ 643 h 1038"/>
                      <a:gd name="T10" fmla="*/ 46 w 445"/>
                      <a:gd name="T11" fmla="*/ 575 h 1038"/>
                      <a:gd name="T12" fmla="*/ 63 w 445"/>
                      <a:gd name="T13" fmla="*/ 482 h 1038"/>
                      <a:gd name="T14" fmla="*/ 80 w 445"/>
                      <a:gd name="T15" fmla="*/ 400 h 1038"/>
                      <a:gd name="T16" fmla="*/ 100 w 445"/>
                      <a:gd name="T17" fmla="*/ 340 h 1038"/>
                      <a:gd name="T18" fmla="*/ 115 w 445"/>
                      <a:gd name="T19" fmla="*/ 290 h 1038"/>
                      <a:gd name="T20" fmla="*/ 136 w 445"/>
                      <a:gd name="T21" fmla="*/ 241 h 1038"/>
                      <a:gd name="T22" fmla="*/ 167 w 445"/>
                      <a:gd name="T23" fmla="*/ 179 h 1038"/>
                      <a:gd name="T24" fmla="*/ 199 w 445"/>
                      <a:gd name="T25" fmla="*/ 130 h 1038"/>
                      <a:gd name="T26" fmla="*/ 236 w 445"/>
                      <a:gd name="T27" fmla="*/ 84 h 1038"/>
                      <a:gd name="T28" fmla="*/ 268 w 445"/>
                      <a:gd name="T29" fmla="*/ 53 h 1038"/>
                      <a:gd name="T30" fmla="*/ 301 w 445"/>
                      <a:gd name="T31" fmla="*/ 27 h 1038"/>
                      <a:gd name="T32" fmla="*/ 331 w 445"/>
                      <a:gd name="T33" fmla="*/ 13 h 1038"/>
                      <a:gd name="T34" fmla="*/ 364 w 445"/>
                      <a:gd name="T35" fmla="*/ 2 h 1038"/>
                      <a:gd name="T36" fmla="*/ 394 w 445"/>
                      <a:gd name="T37" fmla="*/ 0 h 1038"/>
                      <a:gd name="T38" fmla="*/ 444 w 445"/>
                      <a:gd name="T39" fmla="*/ 9 h 1038"/>
                      <a:gd name="T40" fmla="*/ 379 w 445"/>
                      <a:gd name="T41" fmla="*/ 33 h 1038"/>
                      <a:gd name="T42" fmla="*/ 355 w 445"/>
                      <a:gd name="T43" fmla="*/ 51 h 1038"/>
                      <a:gd name="T44" fmla="*/ 327 w 445"/>
                      <a:gd name="T45" fmla="*/ 73 h 1038"/>
                      <a:gd name="T46" fmla="*/ 297 w 445"/>
                      <a:gd name="T47" fmla="*/ 97 h 1038"/>
                      <a:gd name="T48" fmla="*/ 266 w 445"/>
                      <a:gd name="T49" fmla="*/ 130 h 1038"/>
                      <a:gd name="T50" fmla="*/ 238 w 445"/>
                      <a:gd name="T51" fmla="*/ 168 h 1038"/>
                      <a:gd name="T52" fmla="*/ 208 w 445"/>
                      <a:gd name="T53" fmla="*/ 217 h 1038"/>
                      <a:gd name="T54" fmla="*/ 184 w 445"/>
                      <a:gd name="T55" fmla="*/ 261 h 1038"/>
                      <a:gd name="T56" fmla="*/ 164 w 445"/>
                      <a:gd name="T57" fmla="*/ 303 h 1038"/>
                      <a:gd name="T58" fmla="*/ 145 w 445"/>
                      <a:gd name="T59" fmla="*/ 349 h 1038"/>
                      <a:gd name="T60" fmla="*/ 125 w 445"/>
                      <a:gd name="T61" fmla="*/ 407 h 1038"/>
                      <a:gd name="T62" fmla="*/ 106 w 445"/>
                      <a:gd name="T63" fmla="*/ 469 h 1038"/>
                      <a:gd name="T64" fmla="*/ 89 w 445"/>
                      <a:gd name="T65" fmla="*/ 553 h 1038"/>
                      <a:gd name="T66" fmla="*/ 74 w 445"/>
                      <a:gd name="T67" fmla="*/ 632 h 1038"/>
                      <a:gd name="T68" fmla="*/ 65 w 445"/>
                      <a:gd name="T69" fmla="*/ 710 h 1038"/>
                      <a:gd name="T70" fmla="*/ 58 w 445"/>
                      <a:gd name="T71" fmla="*/ 789 h 1038"/>
                      <a:gd name="T72" fmla="*/ 50 w 445"/>
                      <a:gd name="T73" fmla="*/ 875 h 1038"/>
                      <a:gd name="T74" fmla="*/ 43 w 445"/>
                      <a:gd name="T75" fmla="*/ 959 h 1038"/>
                      <a:gd name="T76" fmla="*/ 39 w 445"/>
                      <a:gd name="T77" fmla="*/ 1037 h 1038"/>
                      <a:gd name="T78" fmla="*/ 0 w 445"/>
                      <a:gd name="T79" fmla="*/ 103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5" h="1038">
                        <a:moveTo>
                          <a:pt x="0" y="1037"/>
                        </a:moveTo>
                        <a:lnTo>
                          <a:pt x="9" y="898"/>
                        </a:lnTo>
                        <a:lnTo>
                          <a:pt x="15" y="811"/>
                        </a:lnTo>
                        <a:lnTo>
                          <a:pt x="22" y="732"/>
                        </a:lnTo>
                        <a:lnTo>
                          <a:pt x="33" y="643"/>
                        </a:lnTo>
                        <a:lnTo>
                          <a:pt x="46" y="575"/>
                        </a:lnTo>
                        <a:lnTo>
                          <a:pt x="63" y="482"/>
                        </a:lnTo>
                        <a:lnTo>
                          <a:pt x="80" y="400"/>
                        </a:lnTo>
                        <a:lnTo>
                          <a:pt x="100" y="340"/>
                        </a:lnTo>
                        <a:lnTo>
                          <a:pt x="115" y="290"/>
                        </a:lnTo>
                        <a:lnTo>
                          <a:pt x="136" y="241"/>
                        </a:lnTo>
                        <a:lnTo>
                          <a:pt x="167" y="179"/>
                        </a:lnTo>
                        <a:lnTo>
                          <a:pt x="199" y="130"/>
                        </a:lnTo>
                        <a:lnTo>
                          <a:pt x="236" y="84"/>
                        </a:lnTo>
                        <a:lnTo>
                          <a:pt x="268" y="53"/>
                        </a:lnTo>
                        <a:lnTo>
                          <a:pt x="301" y="27"/>
                        </a:lnTo>
                        <a:lnTo>
                          <a:pt x="331" y="13"/>
                        </a:lnTo>
                        <a:lnTo>
                          <a:pt x="364" y="2"/>
                        </a:lnTo>
                        <a:lnTo>
                          <a:pt x="394" y="0"/>
                        </a:lnTo>
                        <a:lnTo>
                          <a:pt x="444" y="9"/>
                        </a:lnTo>
                        <a:lnTo>
                          <a:pt x="379" y="33"/>
                        </a:lnTo>
                        <a:lnTo>
                          <a:pt x="355" y="51"/>
                        </a:lnTo>
                        <a:lnTo>
                          <a:pt x="327" y="73"/>
                        </a:lnTo>
                        <a:lnTo>
                          <a:pt x="297" y="97"/>
                        </a:lnTo>
                        <a:lnTo>
                          <a:pt x="266" y="130"/>
                        </a:lnTo>
                        <a:lnTo>
                          <a:pt x="238" y="168"/>
                        </a:lnTo>
                        <a:lnTo>
                          <a:pt x="208" y="217"/>
                        </a:lnTo>
                        <a:lnTo>
                          <a:pt x="184" y="261"/>
                        </a:lnTo>
                        <a:lnTo>
                          <a:pt x="164" y="303"/>
                        </a:lnTo>
                        <a:lnTo>
                          <a:pt x="145" y="349"/>
                        </a:lnTo>
                        <a:lnTo>
                          <a:pt x="125" y="407"/>
                        </a:lnTo>
                        <a:lnTo>
                          <a:pt x="106" y="469"/>
                        </a:lnTo>
                        <a:lnTo>
                          <a:pt x="89" y="553"/>
                        </a:lnTo>
                        <a:lnTo>
                          <a:pt x="74" y="632"/>
                        </a:lnTo>
                        <a:lnTo>
                          <a:pt x="65" y="710"/>
                        </a:lnTo>
                        <a:lnTo>
                          <a:pt x="58" y="789"/>
                        </a:lnTo>
                        <a:lnTo>
                          <a:pt x="50" y="875"/>
                        </a:lnTo>
                        <a:lnTo>
                          <a:pt x="43" y="959"/>
                        </a:lnTo>
                        <a:lnTo>
                          <a:pt x="39" y="1037"/>
                        </a:lnTo>
                        <a:lnTo>
                          <a:pt x="0" y="1037"/>
                        </a:lnTo>
                      </a:path>
                    </a:pathLst>
                  </a:custGeom>
                  <a:solidFill>
                    <a:srgbClr val="037C03"/>
                  </a:solidFill>
                  <a:ln w="12700" cap="rnd" cmpd="sng">
                    <a:solidFill>
                      <a:srgbClr val="037C0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27668" name="Freeform 20"/>
                  <p:cNvSpPr>
                    <a:spLocks/>
                  </p:cNvSpPr>
                  <p:nvPr/>
                </p:nvSpPr>
                <p:spPr bwMode="auto">
                  <a:xfrm>
                    <a:off x="5696" y="1634"/>
                    <a:ext cx="282" cy="556"/>
                  </a:xfrm>
                  <a:custGeom>
                    <a:avLst/>
                    <a:gdLst>
                      <a:gd name="T0" fmla="*/ 281 w 282"/>
                      <a:gd name="T1" fmla="*/ 0 h 556"/>
                      <a:gd name="T2" fmla="*/ 229 w 282"/>
                      <a:gd name="T3" fmla="*/ 31 h 556"/>
                      <a:gd name="T4" fmla="*/ 184 w 282"/>
                      <a:gd name="T5" fmla="*/ 82 h 556"/>
                      <a:gd name="T6" fmla="*/ 140 w 282"/>
                      <a:gd name="T7" fmla="*/ 150 h 556"/>
                      <a:gd name="T8" fmla="*/ 102 w 282"/>
                      <a:gd name="T9" fmla="*/ 217 h 556"/>
                      <a:gd name="T10" fmla="*/ 60 w 282"/>
                      <a:gd name="T11" fmla="*/ 303 h 556"/>
                      <a:gd name="T12" fmla="*/ 39 w 282"/>
                      <a:gd name="T13" fmla="*/ 367 h 556"/>
                      <a:gd name="T14" fmla="*/ 17 w 282"/>
                      <a:gd name="T15" fmla="*/ 464 h 556"/>
                      <a:gd name="T16" fmla="*/ 0 w 282"/>
                      <a:gd name="T17" fmla="*/ 555 h 556"/>
                      <a:gd name="T18" fmla="*/ 43 w 282"/>
                      <a:gd name="T19" fmla="*/ 389 h 556"/>
                      <a:gd name="T20" fmla="*/ 69 w 282"/>
                      <a:gd name="T21" fmla="*/ 303 h 556"/>
                      <a:gd name="T22" fmla="*/ 112 w 282"/>
                      <a:gd name="T23" fmla="*/ 210 h 556"/>
                      <a:gd name="T24" fmla="*/ 151 w 282"/>
                      <a:gd name="T25" fmla="*/ 144 h 556"/>
                      <a:gd name="T26" fmla="*/ 195 w 282"/>
                      <a:gd name="T27" fmla="*/ 75 h 556"/>
                      <a:gd name="T28" fmla="*/ 229 w 282"/>
                      <a:gd name="T29" fmla="*/ 44 h 556"/>
                      <a:gd name="T30" fmla="*/ 281 w 282"/>
                      <a:gd name="T31"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556">
                        <a:moveTo>
                          <a:pt x="281" y="0"/>
                        </a:moveTo>
                        <a:lnTo>
                          <a:pt x="229" y="31"/>
                        </a:lnTo>
                        <a:lnTo>
                          <a:pt x="184" y="82"/>
                        </a:lnTo>
                        <a:lnTo>
                          <a:pt x="140" y="150"/>
                        </a:lnTo>
                        <a:lnTo>
                          <a:pt x="102" y="217"/>
                        </a:lnTo>
                        <a:lnTo>
                          <a:pt x="60" y="303"/>
                        </a:lnTo>
                        <a:lnTo>
                          <a:pt x="39" y="367"/>
                        </a:lnTo>
                        <a:lnTo>
                          <a:pt x="17" y="464"/>
                        </a:lnTo>
                        <a:lnTo>
                          <a:pt x="0" y="555"/>
                        </a:lnTo>
                        <a:lnTo>
                          <a:pt x="43" y="389"/>
                        </a:lnTo>
                        <a:lnTo>
                          <a:pt x="69" y="303"/>
                        </a:lnTo>
                        <a:lnTo>
                          <a:pt x="112" y="210"/>
                        </a:lnTo>
                        <a:lnTo>
                          <a:pt x="151" y="144"/>
                        </a:lnTo>
                        <a:lnTo>
                          <a:pt x="195" y="75"/>
                        </a:lnTo>
                        <a:lnTo>
                          <a:pt x="229" y="44"/>
                        </a:lnTo>
                        <a:lnTo>
                          <a:pt x="281" y="0"/>
                        </a:lnTo>
                      </a:path>
                    </a:pathLst>
                  </a:custGeom>
                  <a:solidFill>
                    <a:srgbClr val="037C03"/>
                  </a:solidFill>
                  <a:ln w="12700" cap="rnd" cmpd="sng">
                    <a:solidFill>
                      <a:srgbClr val="037C0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grpSp>
            <p:grpSp>
              <p:nvGrpSpPr>
                <p:cNvPr id="27669" name="Group 21"/>
                <p:cNvGrpSpPr>
                  <a:grpSpLocks/>
                </p:cNvGrpSpPr>
                <p:nvPr/>
              </p:nvGrpSpPr>
              <p:grpSpPr bwMode="auto">
                <a:xfrm>
                  <a:off x="5598" y="1532"/>
                  <a:ext cx="190" cy="1122"/>
                  <a:chOff x="5598" y="1532"/>
                  <a:chExt cx="190" cy="1122"/>
                </a:xfrm>
              </p:grpSpPr>
              <p:sp>
                <p:nvSpPr>
                  <p:cNvPr id="27670" name="Freeform 22"/>
                  <p:cNvSpPr>
                    <a:spLocks/>
                  </p:cNvSpPr>
                  <p:nvPr/>
                </p:nvSpPr>
                <p:spPr bwMode="auto">
                  <a:xfrm>
                    <a:off x="5598" y="1532"/>
                    <a:ext cx="190" cy="1122"/>
                  </a:xfrm>
                  <a:custGeom>
                    <a:avLst/>
                    <a:gdLst>
                      <a:gd name="T0" fmla="*/ 189 w 190"/>
                      <a:gd name="T1" fmla="*/ 0 h 1122"/>
                      <a:gd name="T2" fmla="*/ 137 w 190"/>
                      <a:gd name="T3" fmla="*/ 126 h 1122"/>
                      <a:gd name="T4" fmla="*/ 117 w 190"/>
                      <a:gd name="T5" fmla="*/ 201 h 1122"/>
                      <a:gd name="T6" fmla="*/ 96 w 190"/>
                      <a:gd name="T7" fmla="*/ 281 h 1122"/>
                      <a:gd name="T8" fmla="*/ 82 w 190"/>
                      <a:gd name="T9" fmla="*/ 340 h 1122"/>
                      <a:gd name="T10" fmla="*/ 67 w 190"/>
                      <a:gd name="T11" fmla="*/ 418 h 1122"/>
                      <a:gd name="T12" fmla="*/ 52 w 190"/>
                      <a:gd name="T13" fmla="*/ 491 h 1122"/>
                      <a:gd name="T14" fmla="*/ 37 w 190"/>
                      <a:gd name="T15" fmla="*/ 566 h 1122"/>
                      <a:gd name="T16" fmla="*/ 24 w 190"/>
                      <a:gd name="T17" fmla="*/ 639 h 1122"/>
                      <a:gd name="T18" fmla="*/ 17 w 190"/>
                      <a:gd name="T19" fmla="*/ 692 h 1122"/>
                      <a:gd name="T20" fmla="*/ 13 w 190"/>
                      <a:gd name="T21" fmla="*/ 738 h 1122"/>
                      <a:gd name="T22" fmla="*/ 4 w 190"/>
                      <a:gd name="T23" fmla="*/ 820 h 1122"/>
                      <a:gd name="T24" fmla="*/ 0 w 190"/>
                      <a:gd name="T25" fmla="*/ 878 h 1122"/>
                      <a:gd name="T26" fmla="*/ 0 w 190"/>
                      <a:gd name="T27" fmla="*/ 940 h 1122"/>
                      <a:gd name="T28" fmla="*/ 0 w 190"/>
                      <a:gd name="T29" fmla="*/ 1017 h 1122"/>
                      <a:gd name="T30" fmla="*/ 0 w 190"/>
                      <a:gd name="T31" fmla="*/ 1121 h 1122"/>
                      <a:gd name="T32" fmla="*/ 57 w 190"/>
                      <a:gd name="T33" fmla="*/ 1121 h 1122"/>
                      <a:gd name="T34" fmla="*/ 57 w 190"/>
                      <a:gd name="T35" fmla="*/ 1048 h 1122"/>
                      <a:gd name="T36" fmla="*/ 57 w 190"/>
                      <a:gd name="T37" fmla="*/ 975 h 1122"/>
                      <a:gd name="T38" fmla="*/ 57 w 190"/>
                      <a:gd name="T39" fmla="*/ 911 h 1122"/>
                      <a:gd name="T40" fmla="*/ 59 w 190"/>
                      <a:gd name="T41" fmla="*/ 858 h 1122"/>
                      <a:gd name="T42" fmla="*/ 65 w 190"/>
                      <a:gd name="T43" fmla="*/ 798 h 1122"/>
                      <a:gd name="T44" fmla="*/ 72 w 190"/>
                      <a:gd name="T45" fmla="*/ 727 h 1122"/>
                      <a:gd name="T46" fmla="*/ 85 w 190"/>
                      <a:gd name="T47" fmla="*/ 637 h 1122"/>
                      <a:gd name="T48" fmla="*/ 100 w 190"/>
                      <a:gd name="T49" fmla="*/ 575 h 1122"/>
                      <a:gd name="T50" fmla="*/ 113 w 190"/>
                      <a:gd name="T51" fmla="*/ 502 h 1122"/>
                      <a:gd name="T52" fmla="*/ 130 w 190"/>
                      <a:gd name="T53" fmla="*/ 431 h 1122"/>
                      <a:gd name="T54" fmla="*/ 145 w 190"/>
                      <a:gd name="T55" fmla="*/ 356 h 1122"/>
                      <a:gd name="T56" fmla="*/ 159 w 190"/>
                      <a:gd name="T57" fmla="*/ 303 h 1122"/>
                      <a:gd name="T58" fmla="*/ 174 w 190"/>
                      <a:gd name="T59" fmla="*/ 223 h 1122"/>
                      <a:gd name="T60" fmla="*/ 187 w 190"/>
                      <a:gd name="T61" fmla="*/ 133 h 1122"/>
                      <a:gd name="T62" fmla="*/ 189 w 190"/>
                      <a:gd name="T63"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1122">
                        <a:moveTo>
                          <a:pt x="189" y="0"/>
                        </a:moveTo>
                        <a:lnTo>
                          <a:pt x="137" y="126"/>
                        </a:lnTo>
                        <a:lnTo>
                          <a:pt x="117" y="201"/>
                        </a:lnTo>
                        <a:lnTo>
                          <a:pt x="96" y="281"/>
                        </a:lnTo>
                        <a:lnTo>
                          <a:pt x="82" y="340"/>
                        </a:lnTo>
                        <a:lnTo>
                          <a:pt x="67" y="418"/>
                        </a:lnTo>
                        <a:lnTo>
                          <a:pt x="52" y="491"/>
                        </a:lnTo>
                        <a:lnTo>
                          <a:pt x="37" y="566"/>
                        </a:lnTo>
                        <a:lnTo>
                          <a:pt x="24" y="639"/>
                        </a:lnTo>
                        <a:lnTo>
                          <a:pt x="17" y="692"/>
                        </a:lnTo>
                        <a:lnTo>
                          <a:pt x="13" y="738"/>
                        </a:lnTo>
                        <a:lnTo>
                          <a:pt x="4" y="820"/>
                        </a:lnTo>
                        <a:lnTo>
                          <a:pt x="0" y="878"/>
                        </a:lnTo>
                        <a:lnTo>
                          <a:pt x="0" y="940"/>
                        </a:lnTo>
                        <a:lnTo>
                          <a:pt x="0" y="1017"/>
                        </a:lnTo>
                        <a:lnTo>
                          <a:pt x="0" y="1121"/>
                        </a:lnTo>
                        <a:lnTo>
                          <a:pt x="57" y="1121"/>
                        </a:lnTo>
                        <a:lnTo>
                          <a:pt x="57" y="1048"/>
                        </a:lnTo>
                        <a:lnTo>
                          <a:pt x="57" y="975"/>
                        </a:lnTo>
                        <a:lnTo>
                          <a:pt x="57" y="911"/>
                        </a:lnTo>
                        <a:lnTo>
                          <a:pt x="59" y="858"/>
                        </a:lnTo>
                        <a:lnTo>
                          <a:pt x="65" y="798"/>
                        </a:lnTo>
                        <a:lnTo>
                          <a:pt x="72" y="727"/>
                        </a:lnTo>
                        <a:lnTo>
                          <a:pt x="85" y="637"/>
                        </a:lnTo>
                        <a:lnTo>
                          <a:pt x="100" y="575"/>
                        </a:lnTo>
                        <a:lnTo>
                          <a:pt x="113" y="502"/>
                        </a:lnTo>
                        <a:lnTo>
                          <a:pt x="130" y="431"/>
                        </a:lnTo>
                        <a:lnTo>
                          <a:pt x="145" y="356"/>
                        </a:lnTo>
                        <a:lnTo>
                          <a:pt x="159" y="303"/>
                        </a:lnTo>
                        <a:lnTo>
                          <a:pt x="174" y="223"/>
                        </a:lnTo>
                        <a:lnTo>
                          <a:pt x="187" y="133"/>
                        </a:lnTo>
                        <a:lnTo>
                          <a:pt x="189" y="0"/>
                        </a:lnTo>
                      </a:path>
                    </a:pathLst>
                  </a:custGeom>
                  <a:solidFill>
                    <a:srgbClr val="037C03"/>
                  </a:solidFill>
                  <a:ln w="12700" cap="rnd" cmpd="sng">
                    <a:solidFill>
                      <a:srgbClr val="037C0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27671" name="Freeform 23"/>
                  <p:cNvSpPr>
                    <a:spLocks/>
                  </p:cNvSpPr>
                  <p:nvPr/>
                </p:nvSpPr>
                <p:spPr bwMode="auto">
                  <a:xfrm>
                    <a:off x="5639" y="1711"/>
                    <a:ext cx="112" cy="490"/>
                  </a:xfrm>
                  <a:custGeom>
                    <a:avLst/>
                    <a:gdLst>
                      <a:gd name="T0" fmla="*/ 111 w 112"/>
                      <a:gd name="T1" fmla="*/ 0 h 490"/>
                      <a:gd name="T2" fmla="*/ 91 w 112"/>
                      <a:gd name="T3" fmla="*/ 88 h 490"/>
                      <a:gd name="T4" fmla="*/ 72 w 112"/>
                      <a:gd name="T5" fmla="*/ 164 h 490"/>
                      <a:gd name="T6" fmla="*/ 59 w 112"/>
                      <a:gd name="T7" fmla="*/ 230 h 490"/>
                      <a:gd name="T8" fmla="*/ 35 w 112"/>
                      <a:gd name="T9" fmla="*/ 323 h 490"/>
                      <a:gd name="T10" fmla="*/ 19 w 112"/>
                      <a:gd name="T11" fmla="*/ 420 h 490"/>
                      <a:gd name="T12" fmla="*/ 0 w 112"/>
                      <a:gd name="T13" fmla="*/ 489 h 490"/>
                      <a:gd name="T14" fmla="*/ 7 w 112"/>
                      <a:gd name="T15" fmla="*/ 416 h 490"/>
                      <a:gd name="T16" fmla="*/ 35 w 112"/>
                      <a:gd name="T17" fmla="*/ 296 h 490"/>
                      <a:gd name="T18" fmla="*/ 57 w 112"/>
                      <a:gd name="T19" fmla="*/ 195 h 490"/>
                      <a:gd name="T20" fmla="*/ 78 w 112"/>
                      <a:gd name="T21" fmla="*/ 115 h 490"/>
                      <a:gd name="T22" fmla="*/ 111 w 112"/>
                      <a:gd name="T2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490">
                        <a:moveTo>
                          <a:pt x="111" y="0"/>
                        </a:moveTo>
                        <a:lnTo>
                          <a:pt x="91" y="88"/>
                        </a:lnTo>
                        <a:lnTo>
                          <a:pt x="72" y="164"/>
                        </a:lnTo>
                        <a:lnTo>
                          <a:pt x="59" y="230"/>
                        </a:lnTo>
                        <a:lnTo>
                          <a:pt x="35" y="323"/>
                        </a:lnTo>
                        <a:lnTo>
                          <a:pt x="19" y="420"/>
                        </a:lnTo>
                        <a:lnTo>
                          <a:pt x="0" y="489"/>
                        </a:lnTo>
                        <a:lnTo>
                          <a:pt x="7" y="416"/>
                        </a:lnTo>
                        <a:lnTo>
                          <a:pt x="35" y="296"/>
                        </a:lnTo>
                        <a:lnTo>
                          <a:pt x="57" y="195"/>
                        </a:lnTo>
                        <a:lnTo>
                          <a:pt x="78" y="115"/>
                        </a:lnTo>
                        <a:lnTo>
                          <a:pt x="111" y="0"/>
                        </a:lnTo>
                      </a:path>
                    </a:pathLst>
                  </a:custGeom>
                  <a:solidFill>
                    <a:srgbClr val="037C03"/>
                  </a:solidFill>
                  <a:ln w="12700" cap="rnd" cmpd="sng">
                    <a:solidFill>
                      <a:srgbClr val="037C0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grpSp>
          </p:grpSp>
          <p:sp>
            <p:nvSpPr>
              <p:cNvPr id="27672" name="Freeform 24"/>
              <p:cNvSpPr>
                <a:spLocks/>
              </p:cNvSpPr>
              <p:nvPr/>
            </p:nvSpPr>
            <p:spPr bwMode="auto">
              <a:xfrm>
                <a:off x="5440" y="2651"/>
                <a:ext cx="449" cy="708"/>
              </a:xfrm>
              <a:custGeom>
                <a:avLst/>
                <a:gdLst>
                  <a:gd name="T0" fmla="*/ 179 w 449"/>
                  <a:gd name="T1" fmla="*/ 22 h 708"/>
                  <a:gd name="T2" fmla="*/ 179 w 449"/>
                  <a:gd name="T3" fmla="*/ 80 h 708"/>
                  <a:gd name="T4" fmla="*/ 179 w 449"/>
                  <a:gd name="T5" fmla="*/ 117 h 708"/>
                  <a:gd name="T6" fmla="*/ 179 w 449"/>
                  <a:gd name="T7" fmla="*/ 152 h 708"/>
                  <a:gd name="T8" fmla="*/ 169 w 449"/>
                  <a:gd name="T9" fmla="*/ 190 h 708"/>
                  <a:gd name="T10" fmla="*/ 162 w 449"/>
                  <a:gd name="T11" fmla="*/ 252 h 708"/>
                  <a:gd name="T12" fmla="*/ 162 w 449"/>
                  <a:gd name="T13" fmla="*/ 287 h 708"/>
                  <a:gd name="T14" fmla="*/ 132 w 449"/>
                  <a:gd name="T15" fmla="*/ 325 h 708"/>
                  <a:gd name="T16" fmla="*/ 108 w 449"/>
                  <a:gd name="T17" fmla="*/ 387 h 708"/>
                  <a:gd name="T18" fmla="*/ 93 w 449"/>
                  <a:gd name="T19" fmla="*/ 437 h 708"/>
                  <a:gd name="T20" fmla="*/ 69 w 449"/>
                  <a:gd name="T21" fmla="*/ 528 h 708"/>
                  <a:gd name="T22" fmla="*/ 46 w 449"/>
                  <a:gd name="T23" fmla="*/ 561 h 708"/>
                  <a:gd name="T24" fmla="*/ 0 w 449"/>
                  <a:gd name="T25" fmla="*/ 590 h 708"/>
                  <a:gd name="T26" fmla="*/ 46 w 449"/>
                  <a:gd name="T27" fmla="*/ 554 h 708"/>
                  <a:gd name="T28" fmla="*/ 69 w 449"/>
                  <a:gd name="T29" fmla="*/ 521 h 708"/>
                  <a:gd name="T30" fmla="*/ 86 w 449"/>
                  <a:gd name="T31" fmla="*/ 488 h 708"/>
                  <a:gd name="T32" fmla="*/ 100 w 449"/>
                  <a:gd name="T33" fmla="*/ 455 h 708"/>
                  <a:gd name="T34" fmla="*/ 100 w 449"/>
                  <a:gd name="T35" fmla="*/ 420 h 708"/>
                  <a:gd name="T36" fmla="*/ 100 w 449"/>
                  <a:gd name="T37" fmla="*/ 387 h 708"/>
                  <a:gd name="T38" fmla="*/ 123 w 449"/>
                  <a:gd name="T39" fmla="*/ 353 h 708"/>
                  <a:gd name="T40" fmla="*/ 139 w 449"/>
                  <a:gd name="T41" fmla="*/ 320 h 708"/>
                  <a:gd name="T42" fmla="*/ 154 w 449"/>
                  <a:gd name="T43" fmla="*/ 287 h 708"/>
                  <a:gd name="T44" fmla="*/ 169 w 449"/>
                  <a:gd name="T45" fmla="*/ 247 h 708"/>
                  <a:gd name="T46" fmla="*/ 179 w 449"/>
                  <a:gd name="T47" fmla="*/ 208 h 708"/>
                  <a:gd name="T48" fmla="*/ 186 w 449"/>
                  <a:gd name="T49" fmla="*/ 146 h 708"/>
                  <a:gd name="T50" fmla="*/ 186 w 449"/>
                  <a:gd name="T51" fmla="*/ 128 h 708"/>
                  <a:gd name="T52" fmla="*/ 193 w 449"/>
                  <a:gd name="T53" fmla="*/ 163 h 708"/>
                  <a:gd name="T54" fmla="*/ 201 w 449"/>
                  <a:gd name="T55" fmla="*/ 201 h 708"/>
                  <a:gd name="T56" fmla="*/ 208 w 449"/>
                  <a:gd name="T57" fmla="*/ 236 h 708"/>
                  <a:gd name="T58" fmla="*/ 216 w 449"/>
                  <a:gd name="T59" fmla="*/ 269 h 708"/>
                  <a:gd name="T60" fmla="*/ 225 w 449"/>
                  <a:gd name="T61" fmla="*/ 309 h 708"/>
                  <a:gd name="T62" fmla="*/ 225 w 449"/>
                  <a:gd name="T63" fmla="*/ 342 h 708"/>
                  <a:gd name="T64" fmla="*/ 232 w 449"/>
                  <a:gd name="T65" fmla="*/ 375 h 708"/>
                  <a:gd name="T66" fmla="*/ 240 w 449"/>
                  <a:gd name="T67" fmla="*/ 409 h 708"/>
                  <a:gd name="T68" fmla="*/ 240 w 449"/>
                  <a:gd name="T69" fmla="*/ 444 h 708"/>
                  <a:gd name="T70" fmla="*/ 247 w 449"/>
                  <a:gd name="T71" fmla="*/ 488 h 708"/>
                  <a:gd name="T72" fmla="*/ 255 w 449"/>
                  <a:gd name="T73" fmla="*/ 539 h 708"/>
                  <a:gd name="T74" fmla="*/ 270 w 449"/>
                  <a:gd name="T75" fmla="*/ 627 h 708"/>
                  <a:gd name="T76" fmla="*/ 279 w 449"/>
                  <a:gd name="T77" fmla="*/ 707 h 708"/>
                  <a:gd name="T78" fmla="*/ 286 w 449"/>
                  <a:gd name="T79" fmla="*/ 641 h 708"/>
                  <a:gd name="T80" fmla="*/ 286 w 449"/>
                  <a:gd name="T81" fmla="*/ 605 h 708"/>
                  <a:gd name="T82" fmla="*/ 270 w 449"/>
                  <a:gd name="T83" fmla="*/ 605 h 708"/>
                  <a:gd name="T84" fmla="*/ 255 w 449"/>
                  <a:gd name="T85" fmla="*/ 572 h 708"/>
                  <a:gd name="T86" fmla="*/ 247 w 449"/>
                  <a:gd name="T87" fmla="*/ 539 h 708"/>
                  <a:gd name="T88" fmla="*/ 247 w 449"/>
                  <a:gd name="T89" fmla="*/ 506 h 708"/>
                  <a:gd name="T90" fmla="*/ 247 w 449"/>
                  <a:gd name="T91" fmla="*/ 470 h 708"/>
                  <a:gd name="T92" fmla="*/ 247 w 449"/>
                  <a:gd name="T93" fmla="*/ 437 h 708"/>
                  <a:gd name="T94" fmla="*/ 240 w 449"/>
                  <a:gd name="T95" fmla="*/ 404 h 708"/>
                  <a:gd name="T96" fmla="*/ 240 w 449"/>
                  <a:gd name="T97" fmla="*/ 371 h 708"/>
                  <a:gd name="T98" fmla="*/ 240 w 449"/>
                  <a:gd name="T99" fmla="*/ 336 h 708"/>
                  <a:gd name="T100" fmla="*/ 225 w 449"/>
                  <a:gd name="T101" fmla="*/ 303 h 708"/>
                  <a:gd name="T102" fmla="*/ 240 w 449"/>
                  <a:gd name="T103" fmla="*/ 342 h 708"/>
                  <a:gd name="T104" fmla="*/ 247 w 449"/>
                  <a:gd name="T105" fmla="*/ 382 h 708"/>
                  <a:gd name="T106" fmla="*/ 262 w 449"/>
                  <a:gd name="T107" fmla="*/ 420 h 708"/>
                  <a:gd name="T108" fmla="*/ 286 w 449"/>
                  <a:gd name="T109" fmla="*/ 455 h 708"/>
                  <a:gd name="T110" fmla="*/ 316 w 449"/>
                  <a:gd name="T111" fmla="*/ 493 h 708"/>
                  <a:gd name="T112" fmla="*/ 348 w 449"/>
                  <a:gd name="T113" fmla="*/ 532 h 708"/>
                  <a:gd name="T114" fmla="*/ 379 w 449"/>
                  <a:gd name="T115" fmla="*/ 568 h 708"/>
                  <a:gd name="T116" fmla="*/ 402 w 449"/>
                  <a:gd name="T117" fmla="*/ 601 h 708"/>
                  <a:gd name="T118" fmla="*/ 426 w 449"/>
                  <a:gd name="T119" fmla="*/ 634 h 708"/>
                  <a:gd name="T120" fmla="*/ 448 w 449"/>
                  <a:gd name="T121" fmla="*/ 66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9" h="708">
                    <a:moveTo>
                      <a:pt x="169" y="0"/>
                    </a:moveTo>
                    <a:lnTo>
                      <a:pt x="179" y="22"/>
                    </a:lnTo>
                    <a:lnTo>
                      <a:pt x="179" y="55"/>
                    </a:lnTo>
                    <a:lnTo>
                      <a:pt x="179" y="80"/>
                    </a:lnTo>
                    <a:lnTo>
                      <a:pt x="179" y="95"/>
                    </a:lnTo>
                    <a:lnTo>
                      <a:pt x="179" y="117"/>
                    </a:lnTo>
                    <a:lnTo>
                      <a:pt x="179" y="135"/>
                    </a:lnTo>
                    <a:lnTo>
                      <a:pt x="179" y="152"/>
                    </a:lnTo>
                    <a:lnTo>
                      <a:pt x="169" y="168"/>
                    </a:lnTo>
                    <a:lnTo>
                      <a:pt x="169" y="190"/>
                    </a:lnTo>
                    <a:lnTo>
                      <a:pt x="162" y="236"/>
                    </a:lnTo>
                    <a:lnTo>
                      <a:pt x="162" y="252"/>
                    </a:lnTo>
                    <a:lnTo>
                      <a:pt x="162" y="269"/>
                    </a:lnTo>
                    <a:lnTo>
                      <a:pt x="162" y="287"/>
                    </a:lnTo>
                    <a:lnTo>
                      <a:pt x="147" y="303"/>
                    </a:lnTo>
                    <a:lnTo>
                      <a:pt x="132" y="325"/>
                    </a:lnTo>
                    <a:lnTo>
                      <a:pt x="115" y="371"/>
                    </a:lnTo>
                    <a:lnTo>
                      <a:pt x="108" y="387"/>
                    </a:lnTo>
                    <a:lnTo>
                      <a:pt x="100" y="404"/>
                    </a:lnTo>
                    <a:lnTo>
                      <a:pt x="93" y="437"/>
                    </a:lnTo>
                    <a:lnTo>
                      <a:pt x="86" y="482"/>
                    </a:lnTo>
                    <a:lnTo>
                      <a:pt x="69" y="528"/>
                    </a:lnTo>
                    <a:lnTo>
                      <a:pt x="61" y="543"/>
                    </a:lnTo>
                    <a:lnTo>
                      <a:pt x="46" y="561"/>
                    </a:lnTo>
                    <a:lnTo>
                      <a:pt x="22" y="579"/>
                    </a:lnTo>
                    <a:lnTo>
                      <a:pt x="0" y="590"/>
                    </a:lnTo>
                    <a:lnTo>
                      <a:pt x="22" y="572"/>
                    </a:lnTo>
                    <a:lnTo>
                      <a:pt x="46" y="554"/>
                    </a:lnTo>
                    <a:lnTo>
                      <a:pt x="61" y="539"/>
                    </a:lnTo>
                    <a:lnTo>
                      <a:pt x="69" y="521"/>
                    </a:lnTo>
                    <a:lnTo>
                      <a:pt x="78" y="506"/>
                    </a:lnTo>
                    <a:lnTo>
                      <a:pt x="86" y="488"/>
                    </a:lnTo>
                    <a:lnTo>
                      <a:pt x="93" y="470"/>
                    </a:lnTo>
                    <a:lnTo>
                      <a:pt x="100" y="455"/>
                    </a:lnTo>
                    <a:lnTo>
                      <a:pt x="100" y="437"/>
                    </a:lnTo>
                    <a:lnTo>
                      <a:pt x="100" y="420"/>
                    </a:lnTo>
                    <a:lnTo>
                      <a:pt x="100" y="404"/>
                    </a:lnTo>
                    <a:lnTo>
                      <a:pt x="100" y="387"/>
                    </a:lnTo>
                    <a:lnTo>
                      <a:pt x="115" y="371"/>
                    </a:lnTo>
                    <a:lnTo>
                      <a:pt x="123" y="353"/>
                    </a:lnTo>
                    <a:lnTo>
                      <a:pt x="132" y="336"/>
                    </a:lnTo>
                    <a:lnTo>
                      <a:pt x="139" y="320"/>
                    </a:lnTo>
                    <a:lnTo>
                      <a:pt x="147" y="303"/>
                    </a:lnTo>
                    <a:lnTo>
                      <a:pt x="154" y="287"/>
                    </a:lnTo>
                    <a:lnTo>
                      <a:pt x="162" y="269"/>
                    </a:lnTo>
                    <a:lnTo>
                      <a:pt x="169" y="247"/>
                    </a:lnTo>
                    <a:lnTo>
                      <a:pt x="179" y="230"/>
                    </a:lnTo>
                    <a:lnTo>
                      <a:pt x="179" y="208"/>
                    </a:lnTo>
                    <a:lnTo>
                      <a:pt x="179" y="190"/>
                    </a:lnTo>
                    <a:lnTo>
                      <a:pt x="186" y="146"/>
                    </a:lnTo>
                    <a:lnTo>
                      <a:pt x="193" y="113"/>
                    </a:lnTo>
                    <a:lnTo>
                      <a:pt x="186" y="128"/>
                    </a:lnTo>
                    <a:lnTo>
                      <a:pt x="186" y="146"/>
                    </a:lnTo>
                    <a:lnTo>
                      <a:pt x="193" y="163"/>
                    </a:lnTo>
                    <a:lnTo>
                      <a:pt x="201" y="186"/>
                    </a:lnTo>
                    <a:lnTo>
                      <a:pt x="201" y="201"/>
                    </a:lnTo>
                    <a:lnTo>
                      <a:pt x="208" y="219"/>
                    </a:lnTo>
                    <a:lnTo>
                      <a:pt x="208" y="236"/>
                    </a:lnTo>
                    <a:lnTo>
                      <a:pt x="208" y="252"/>
                    </a:lnTo>
                    <a:lnTo>
                      <a:pt x="216" y="269"/>
                    </a:lnTo>
                    <a:lnTo>
                      <a:pt x="216" y="287"/>
                    </a:lnTo>
                    <a:lnTo>
                      <a:pt x="225" y="309"/>
                    </a:lnTo>
                    <a:lnTo>
                      <a:pt x="225" y="325"/>
                    </a:lnTo>
                    <a:lnTo>
                      <a:pt x="225" y="342"/>
                    </a:lnTo>
                    <a:lnTo>
                      <a:pt x="232" y="360"/>
                    </a:lnTo>
                    <a:lnTo>
                      <a:pt x="232" y="375"/>
                    </a:lnTo>
                    <a:lnTo>
                      <a:pt x="232" y="393"/>
                    </a:lnTo>
                    <a:lnTo>
                      <a:pt x="240" y="409"/>
                    </a:lnTo>
                    <a:lnTo>
                      <a:pt x="240" y="426"/>
                    </a:lnTo>
                    <a:lnTo>
                      <a:pt x="240" y="444"/>
                    </a:lnTo>
                    <a:lnTo>
                      <a:pt x="240" y="466"/>
                    </a:lnTo>
                    <a:lnTo>
                      <a:pt x="247" y="488"/>
                    </a:lnTo>
                    <a:lnTo>
                      <a:pt x="247" y="506"/>
                    </a:lnTo>
                    <a:lnTo>
                      <a:pt x="255" y="539"/>
                    </a:lnTo>
                    <a:lnTo>
                      <a:pt x="262" y="572"/>
                    </a:lnTo>
                    <a:lnTo>
                      <a:pt x="270" y="627"/>
                    </a:lnTo>
                    <a:lnTo>
                      <a:pt x="279" y="674"/>
                    </a:lnTo>
                    <a:lnTo>
                      <a:pt x="279" y="707"/>
                    </a:lnTo>
                    <a:lnTo>
                      <a:pt x="286" y="663"/>
                    </a:lnTo>
                    <a:lnTo>
                      <a:pt x="286" y="641"/>
                    </a:lnTo>
                    <a:lnTo>
                      <a:pt x="286" y="623"/>
                    </a:lnTo>
                    <a:lnTo>
                      <a:pt x="286" y="605"/>
                    </a:lnTo>
                    <a:lnTo>
                      <a:pt x="286" y="623"/>
                    </a:lnTo>
                    <a:lnTo>
                      <a:pt x="270" y="605"/>
                    </a:lnTo>
                    <a:lnTo>
                      <a:pt x="262" y="590"/>
                    </a:lnTo>
                    <a:lnTo>
                      <a:pt x="255" y="572"/>
                    </a:lnTo>
                    <a:lnTo>
                      <a:pt x="247" y="554"/>
                    </a:lnTo>
                    <a:lnTo>
                      <a:pt x="247" y="539"/>
                    </a:lnTo>
                    <a:lnTo>
                      <a:pt x="247" y="521"/>
                    </a:lnTo>
                    <a:lnTo>
                      <a:pt x="247" y="506"/>
                    </a:lnTo>
                    <a:lnTo>
                      <a:pt x="247" y="488"/>
                    </a:lnTo>
                    <a:lnTo>
                      <a:pt x="247" y="470"/>
                    </a:lnTo>
                    <a:lnTo>
                      <a:pt x="247" y="455"/>
                    </a:lnTo>
                    <a:lnTo>
                      <a:pt x="247" y="437"/>
                    </a:lnTo>
                    <a:lnTo>
                      <a:pt x="240" y="420"/>
                    </a:lnTo>
                    <a:lnTo>
                      <a:pt x="240" y="404"/>
                    </a:lnTo>
                    <a:lnTo>
                      <a:pt x="240" y="387"/>
                    </a:lnTo>
                    <a:lnTo>
                      <a:pt x="240" y="371"/>
                    </a:lnTo>
                    <a:lnTo>
                      <a:pt x="240" y="353"/>
                    </a:lnTo>
                    <a:lnTo>
                      <a:pt x="240" y="336"/>
                    </a:lnTo>
                    <a:lnTo>
                      <a:pt x="232" y="320"/>
                    </a:lnTo>
                    <a:lnTo>
                      <a:pt x="225" y="303"/>
                    </a:lnTo>
                    <a:lnTo>
                      <a:pt x="232" y="325"/>
                    </a:lnTo>
                    <a:lnTo>
                      <a:pt x="240" y="342"/>
                    </a:lnTo>
                    <a:lnTo>
                      <a:pt x="240" y="364"/>
                    </a:lnTo>
                    <a:lnTo>
                      <a:pt x="247" y="382"/>
                    </a:lnTo>
                    <a:lnTo>
                      <a:pt x="255" y="398"/>
                    </a:lnTo>
                    <a:lnTo>
                      <a:pt x="262" y="420"/>
                    </a:lnTo>
                    <a:lnTo>
                      <a:pt x="270" y="437"/>
                    </a:lnTo>
                    <a:lnTo>
                      <a:pt x="286" y="455"/>
                    </a:lnTo>
                    <a:lnTo>
                      <a:pt x="301" y="470"/>
                    </a:lnTo>
                    <a:lnTo>
                      <a:pt x="316" y="493"/>
                    </a:lnTo>
                    <a:lnTo>
                      <a:pt x="333" y="517"/>
                    </a:lnTo>
                    <a:lnTo>
                      <a:pt x="348" y="532"/>
                    </a:lnTo>
                    <a:lnTo>
                      <a:pt x="363" y="550"/>
                    </a:lnTo>
                    <a:lnTo>
                      <a:pt x="379" y="568"/>
                    </a:lnTo>
                    <a:lnTo>
                      <a:pt x="394" y="583"/>
                    </a:lnTo>
                    <a:lnTo>
                      <a:pt x="402" y="601"/>
                    </a:lnTo>
                    <a:lnTo>
                      <a:pt x="417" y="616"/>
                    </a:lnTo>
                    <a:lnTo>
                      <a:pt x="426" y="634"/>
                    </a:lnTo>
                    <a:lnTo>
                      <a:pt x="433" y="652"/>
                    </a:lnTo>
                    <a:lnTo>
                      <a:pt x="448" y="667"/>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27673" name="Freeform 25"/>
              <p:cNvSpPr>
                <a:spLocks/>
              </p:cNvSpPr>
              <p:nvPr/>
            </p:nvSpPr>
            <p:spPr bwMode="auto">
              <a:xfrm>
                <a:off x="5292" y="2651"/>
                <a:ext cx="307" cy="615"/>
              </a:xfrm>
              <a:custGeom>
                <a:avLst/>
                <a:gdLst>
                  <a:gd name="T0" fmla="*/ 284 w 307"/>
                  <a:gd name="T1" fmla="*/ 20 h 615"/>
                  <a:gd name="T2" fmla="*/ 232 w 307"/>
                  <a:gd name="T3" fmla="*/ 108 h 615"/>
                  <a:gd name="T4" fmla="*/ 197 w 307"/>
                  <a:gd name="T5" fmla="*/ 150 h 615"/>
                  <a:gd name="T6" fmla="*/ 186 w 307"/>
                  <a:gd name="T7" fmla="*/ 188 h 615"/>
                  <a:gd name="T8" fmla="*/ 173 w 307"/>
                  <a:gd name="T9" fmla="*/ 225 h 615"/>
                  <a:gd name="T10" fmla="*/ 156 w 307"/>
                  <a:gd name="T11" fmla="*/ 263 h 615"/>
                  <a:gd name="T12" fmla="*/ 126 w 307"/>
                  <a:gd name="T13" fmla="*/ 305 h 615"/>
                  <a:gd name="T14" fmla="*/ 104 w 307"/>
                  <a:gd name="T15" fmla="*/ 360 h 615"/>
                  <a:gd name="T16" fmla="*/ 82 w 307"/>
                  <a:gd name="T17" fmla="*/ 408 h 615"/>
                  <a:gd name="T18" fmla="*/ 58 w 307"/>
                  <a:gd name="T19" fmla="*/ 446 h 615"/>
                  <a:gd name="T20" fmla="*/ 17 w 307"/>
                  <a:gd name="T21" fmla="*/ 581 h 615"/>
                  <a:gd name="T22" fmla="*/ 6 w 307"/>
                  <a:gd name="T23" fmla="*/ 590 h 615"/>
                  <a:gd name="T24" fmla="*/ 22 w 307"/>
                  <a:gd name="T25" fmla="*/ 548 h 615"/>
                  <a:gd name="T26" fmla="*/ 35 w 307"/>
                  <a:gd name="T27" fmla="*/ 510 h 615"/>
                  <a:gd name="T28" fmla="*/ 52 w 307"/>
                  <a:gd name="T29" fmla="*/ 464 h 615"/>
                  <a:gd name="T30" fmla="*/ 69 w 307"/>
                  <a:gd name="T31" fmla="*/ 426 h 615"/>
                  <a:gd name="T32" fmla="*/ 93 w 307"/>
                  <a:gd name="T33" fmla="*/ 367 h 615"/>
                  <a:gd name="T34" fmla="*/ 121 w 307"/>
                  <a:gd name="T35" fmla="*/ 329 h 615"/>
                  <a:gd name="T36" fmla="*/ 161 w 307"/>
                  <a:gd name="T37" fmla="*/ 267 h 615"/>
                  <a:gd name="T38" fmla="*/ 180 w 307"/>
                  <a:gd name="T39" fmla="*/ 230 h 615"/>
                  <a:gd name="T40" fmla="*/ 197 w 307"/>
                  <a:gd name="T41" fmla="*/ 192 h 615"/>
                  <a:gd name="T42" fmla="*/ 213 w 307"/>
                  <a:gd name="T43" fmla="*/ 130 h 615"/>
                  <a:gd name="T44" fmla="*/ 254 w 307"/>
                  <a:gd name="T45" fmla="*/ 71 h 615"/>
                  <a:gd name="T46" fmla="*/ 276 w 307"/>
                  <a:gd name="T47" fmla="*/ 46 h 615"/>
                  <a:gd name="T48" fmla="*/ 295 w 307"/>
                  <a:gd name="T49" fmla="*/ 9 h 615"/>
                  <a:gd name="T50" fmla="*/ 271 w 307"/>
                  <a:gd name="T51" fmla="*/ 46 h 615"/>
                  <a:gd name="T52" fmla="*/ 254 w 307"/>
                  <a:gd name="T53" fmla="*/ 84 h 615"/>
                  <a:gd name="T54" fmla="*/ 225 w 307"/>
                  <a:gd name="T55" fmla="*/ 121 h 615"/>
                  <a:gd name="T56" fmla="*/ 197 w 307"/>
                  <a:gd name="T57" fmla="*/ 159 h 615"/>
                  <a:gd name="T58" fmla="*/ 186 w 307"/>
                  <a:gd name="T59" fmla="*/ 197 h 615"/>
                  <a:gd name="T60" fmla="*/ 186 w 307"/>
                  <a:gd name="T61" fmla="*/ 234 h 615"/>
                  <a:gd name="T62" fmla="*/ 180 w 307"/>
                  <a:gd name="T63" fmla="*/ 272 h 615"/>
                  <a:gd name="T64" fmla="*/ 180 w 307"/>
                  <a:gd name="T65" fmla="*/ 342 h 615"/>
                  <a:gd name="T66" fmla="*/ 191 w 307"/>
                  <a:gd name="T67" fmla="*/ 510 h 615"/>
                  <a:gd name="T68" fmla="*/ 191 w 307"/>
                  <a:gd name="T69" fmla="*/ 472 h 615"/>
                  <a:gd name="T70" fmla="*/ 197 w 307"/>
                  <a:gd name="T71" fmla="*/ 435 h 615"/>
                  <a:gd name="T72" fmla="*/ 197 w 307"/>
                  <a:gd name="T73" fmla="*/ 397 h 615"/>
                  <a:gd name="T74" fmla="*/ 186 w 307"/>
                  <a:gd name="T75" fmla="*/ 360 h 615"/>
                  <a:gd name="T76" fmla="*/ 186 w 307"/>
                  <a:gd name="T77" fmla="*/ 322 h 615"/>
                  <a:gd name="T78" fmla="*/ 197 w 307"/>
                  <a:gd name="T79" fmla="*/ 258 h 615"/>
                  <a:gd name="T80" fmla="*/ 197 w 307"/>
                  <a:gd name="T81" fmla="*/ 221 h 615"/>
                  <a:gd name="T82" fmla="*/ 197 w 307"/>
                  <a:gd name="T83" fmla="*/ 183 h 615"/>
                  <a:gd name="T84" fmla="*/ 225 w 307"/>
                  <a:gd name="T85" fmla="*/ 146 h 615"/>
                  <a:gd name="T86" fmla="*/ 249 w 307"/>
                  <a:gd name="T87" fmla="*/ 79 h 615"/>
                  <a:gd name="T88" fmla="*/ 284 w 307"/>
                  <a:gd name="T89" fmla="*/ 51 h 615"/>
                  <a:gd name="T90" fmla="*/ 306 w 307"/>
                  <a:gd name="T91" fmla="*/ 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7" h="615">
                    <a:moveTo>
                      <a:pt x="271" y="0"/>
                    </a:moveTo>
                    <a:lnTo>
                      <a:pt x="289" y="9"/>
                    </a:lnTo>
                    <a:lnTo>
                      <a:pt x="284" y="20"/>
                    </a:lnTo>
                    <a:lnTo>
                      <a:pt x="271" y="51"/>
                    </a:lnTo>
                    <a:lnTo>
                      <a:pt x="237" y="84"/>
                    </a:lnTo>
                    <a:lnTo>
                      <a:pt x="232" y="108"/>
                    </a:lnTo>
                    <a:lnTo>
                      <a:pt x="219" y="121"/>
                    </a:lnTo>
                    <a:lnTo>
                      <a:pt x="208" y="137"/>
                    </a:lnTo>
                    <a:lnTo>
                      <a:pt x="197" y="150"/>
                    </a:lnTo>
                    <a:lnTo>
                      <a:pt x="191" y="163"/>
                    </a:lnTo>
                    <a:lnTo>
                      <a:pt x="191" y="174"/>
                    </a:lnTo>
                    <a:lnTo>
                      <a:pt x="186" y="188"/>
                    </a:lnTo>
                    <a:lnTo>
                      <a:pt x="180" y="201"/>
                    </a:lnTo>
                    <a:lnTo>
                      <a:pt x="180" y="212"/>
                    </a:lnTo>
                    <a:lnTo>
                      <a:pt x="173" y="225"/>
                    </a:lnTo>
                    <a:lnTo>
                      <a:pt x="167" y="238"/>
                    </a:lnTo>
                    <a:lnTo>
                      <a:pt x="161" y="249"/>
                    </a:lnTo>
                    <a:lnTo>
                      <a:pt x="156" y="263"/>
                    </a:lnTo>
                    <a:lnTo>
                      <a:pt x="145" y="280"/>
                    </a:lnTo>
                    <a:lnTo>
                      <a:pt x="139" y="291"/>
                    </a:lnTo>
                    <a:lnTo>
                      <a:pt x="126" y="305"/>
                    </a:lnTo>
                    <a:lnTo>
                      <a:pt x="121" y="318"/>
                    </a:lnTo>
                    <a:lnTo>
                      <a:pt x="115" y="329"/>
                    </a:lnTo>
                    <a:lnTo>
                      <a:pt x="104" y="360"/>
                    </a:lnTo>
                    <a:lnTo>
                      <a:pt x="98" y="384"/>
                    </a:lnTo>
                    <a:lnTo>
                      <a:pt x="93" y="397"/>
                    </a:lnTo>
                    <a:lnTo>
                      <a:pt x="82" y="408"/>
                    </a:lnTo>
                    <a:lnTo>
                      <a:pt x="74" y="422"/>
                    </a:lnTo>
                    <a:lnTo>
                      <a:pt x="63" y="435"/>
                    </a:lnTo>
                    <a:lnTo>
                      <a:pt x="58" y="446"/>
                    </a:lnTo>
                    <a:lnTo>
                      <a:pt x="41" y="488"/>
                    </a:lnTo>
                    <a:lnTo>
                      <a:pt x="30" y="539"/>
                    </a:lnTo>
                    <a:lnTo>
                      <a:pt x="17" y="581"/>
                    </a:lnTo>
                    <a:lnTo>
                      <a:pt x="6" y="614"/>
                    </a:lnTo>
                    <a:lnTo>
                      <a:pt x="0" y="601"/>
                    </a:lnTo>
                    <a:lnTo>
                      <a:pt x="6" y="590"/>
                    </a:lnTo>
                    <a:lnTo>
                      <a:pt x="11" y="572"/>
                    </a:lnTo>
                    <a:lnTo>
                      <a:pt x="11" y="559"/>
                    </a:lnTo>
                    <a:lnTo>
                      <a:pt x="22" y="548"/>
                    </a:lnTo>
                    <a:lnTo>
                      <a:pt x="30" y="534"/>
                    </a:lnTo>
                    <a:lnTo>
                      <a:pt x="30" y="521"/>
                    </a:lnTo>
                    <a:lnTo>
                      <a:pt x="35" y="510"/>
                    </a:lnTo>
                    <a:lnTo>
                      <a:pt x="41" y="492"/>
                    </a:lnTo>
                    <a:lnTo>
                      <a:pt x="46" y="479"/>
                    </a:lnTo>
                    <a:lnTo>
                      <a:pt x="52" y="464"/>
                    </a:lnTo>
                    <a:lnTo>
                      <a:pt x="52" y="450"/>
                    </a:lnTo>
                    <a:lnTo>
                      <a:pt x="63" y="439"/>
                    </a:lnTo>
                    <a:lnTo>
                      <a:pt x="69" y="426"/>
                    </a:lnTo>
                    <a:lnTo>
                      <a:pt x="82" y="413"/>
                    </a:lnTo>
                    <a:lnTo>
                      <a:pt x="87" y="402"/>
                    </a:lnTo>
                    <a:lnTo>
                      <a:pt x="93" y="367"/>
                    </a:lnTo>
                    <a:lnTo>
                      <a:pt x="98" y="355"/>
                    </a:lnTo>
                    <a:lnTo>
                      <a:pt x="104" y="342"/>
                    </a:lnTo>
                    <a:lnTo>
                      <a:pt x="121" y="329"/>
                    </a:lnTo>
                    <a:lnTo>
                      <a:pt x="126" y="318"/>
                    </a:lnTo>
                    <a:lnTo>
                      <a:pt x="145" y="285"/>
                    </a:lnTo>
                    <a:lnTo>
                      <a:pt x="161" y="267"/>
                    </a:lnTo>
                    <a:lnTo>
                      <a:pt x="167" y="254"/>
                    </a:lnTo>
                    <a:lnTo>
                      <a:pt x="173" y="243"/>
                    </a:lnTo>
                    <a:lnTo>
                      <a:pt x="180" y="230"/>
                    </a:lnTo>
                    <a:lnTo>
                      <a:pt x="186" y="216"/>
                    </a:lnTo>
                    <a:lnTo>
                      <a:pt x="191" y="205"/>
                    </a:lnTo>
                    <a:lnTo>
                      <a:pt x="197" y="192"/>
                    </a:lnTo>
                    <a:lnTo>
                      <a:pt x="202" y="159"/>
                    </a:lnTo>
                    <a:lnTo>
                      <a:pt x="202" y="141"/>
                    </a:lnTo>
                    <a:lnTo>
                      <a:pt x="213" y="130"/>
                    </a:lnTo>
                    <a:lnTo>
                      <a:pt x="232" y="95"/>
                    </a:lnTo>
                    <a:lnTo>
                      <a:pt x="243" y="84"/>
                    </a:lnTo>
                    <a:lnTo>
                      <a:pt x="254" y="71"/>
                    </a:lnTo>
                    <a:lnTo>
                      <a:pt x="265" y="46"/>
                    </a:lnTo>
                    <a:lnTo>
                      <a:pt x="271" y="33"/>
                    </a:lnTo>
                    <a:lnTo>
                      <a:pt x="276" y="46"/>
                    </a:lnTo>
                    <a:lnTo>
                      <a:pt x="284" y="33"/>
                    </a:lnTo>
                    <a:lnTo>
                      <a:pt x="284" y="20"/>
                    </a:lnTo>
                    <a:lnTo>
                      <a:pt x="295" y="9"/>
                    </a:lnTo>
                    <a:lnTo>
                      <a:pt x="289" y="20"/>
                    </a:lnTo>
                    <a:lnTo>
                      <a:pt x="284" y="33"/>
                    </a:lnTo>
                    <a:lnTo>
                      <a:pt x="271" y="46"/>
                    </a:lnTo>
                    <a:lnTo>
                      <a:pt x="265" y="57"/>
                    </a:lnTo>
                    <a:lnTo>
                      <a:pt x="260" y="71"/>
                    </a:lnTo>
                    <a:lnTo>
                      <a:pt x="254" y="84"/>
                    </a:lnTo>
                    <a:lnTo>
                      <a:pt x="249" y="95"/>
                    </a:lnTo>
                    <a:lnTo>
                      <a:pt x="237" y="108"/>
                    </a:lnTo>
                    <a:lnTo>
                      <a:pt x="225" y="121"/>
                    </a:lnTo>
                    <a:lnTo>
                      <a:pt x="219" y="135"/>
                    </a:lnTo>
                    <a:lnTo>
                      <a:pt x="213" y="146"/>
                    </a:lnTo>
                    <a:lnTo>
                      <a:pt x="197" y="159"/>
                    </a:lnTo>
                    <a:lnTo>
                      <a:pt x="191" y="172"/>
                    </a:lnTo>
                    <a:lnTo>
                      <a:pt x="186" y="183"/>
                    </a:lnTo>
                    <a:lnTo>
                      <a:pt x="186" y="197"/>
                    </a:lnTo>
                    <a:lnTo>
                      <a:pt x="186" y="210"/>
                    </a:lnTo>
                    <a:lnTo>
                      <a:pt x="186" y="221"/>
                    </a:lnTo>
                    <a:lnTo>
                      <a:pt x="186" y="234"/>
                    </a:lnTo>
                    <a:lnTo>
                      <a:pt x="180" y="247"/>
                    </a:lnTo>
                    <a:lnTo>
                      <a:pt x="180" y="258"/>
                    </a:lnTo>
                    <a:lnTo>
                      <a:pt x="180" y="272"/>
                    </a:lnTo>
                    <a:lnTo>
                      <a:pt x="180" y="285"/>
                    </a:lnTo>
                    <a:lnTo>
                      <a:pt x="180" y="296"/>
                    </a:lnTo>
                    <a:lnTo>
                      <a:pt x="180" y="342"/>
                    </a:lnTo>
                    <a:lnTo>
                      <a:pt x="186" y="402"/>
                    </a:lnTo>
                    <a:lnTo>
                      <a:pt x="186" y="468"/>
                    </a:lnTo>
                    <a:lnTo>
                      <a:pt x="191" y="510"/>
                    </a:lnTo>
                    <a:lnTo>
                      <a:pt x="191" y="497"/>
                    </a:lnTo>
                    <a:lnTo>
                      <a:pt x="191" y="484"/>
                    </a:lnTo>
                    <a:lnTo>
                      <a:pt x="191" y="472"/>
                    </a:lnTo>
                    <a:lnTo>
                      <a:pt x="191" y="459"/>
                    </a:lnTo>
                    <a:lnTo>
                      <a:pt x="191" y="446"/>
                    </a:lnTo>
                    <a:lnTo>
                      <a:pt x="197" y="435"/>
                    </a:lnTo>
                    <a:lnTo>
                      <a:pt x="197" y="422"/>
                    </a:lnTo>
                    <a:lnTo>
                      <a:pt x="197" y="408"/>
                    </a:lnTo>
                    <a:lnTo>
                      <a:pt x="197" y="397"/>
                    </a:lnTo>
                    <a:lnTo>
                      <a:pt x="197" y="384"/>
                    </a:lnTo>
                    <a:lnTo>
                      <a:pt x="191" y="371"/>
                    </a:lnTo>
                    <a:lnTo>
                      <a:pt x="186" y="360"/>
                    </a:lnTo>
                    <a:lnTo>
                      <a:pt x="186" y="347"/>
                    </a:lnTo>
                    <a:lnTo>
                      <a:pt x="186" y="333"/>
                    </a:lnTo>
                    <a:lnTo>
                      <a:pt x="186" y="322"/>
                    </a:lnTo>
                    <a:lnTo>
                      <a:pt x="186" y="287"/>
                    </a:lnTo>
                    <a:lnTo>
                      <a:pt x="186" y="272"/>
                    </a:lnTo>
                    <a:lnTo>
                      <a:pt x="197" y="258"/>
                    </a:lnTo>
                    <a:lnTo>
                      <a:pt x="197" y="247"/>
                    </a:lnTo>
                    <a:lnTo>
                      <a:pt x="197" y="234"/>
                    </a:lnTo>
                    <a:lnTo>
                      <a:pt x="197" y="221"/>
                    </a:lnTo>
                    <a:lnTo>
                      <a:pt x="197" y="210"/>
                    </a:lnTo>
                    <a:lnTo>
                      <a:pt x="197" y="197"/>
                    </a:lnTo>
                    <a:lnTo>
                      <a:pt x="197" y="183"/>
                    </a:lnTo>
                    <a:lnTo>
                      <a:pt x="202" y="172"/>
                    </a:lnTo>
                    <a:lnTo>
                      <a:pt x="213" y="159"/>
                    </a:lnTo>
                    <a:lnTo>
                      <a:pt x="225" y="146"/>
                    </a:lnTo>
                    <a:lnTo>
                      <a:pt x="232" y="113"/>
                    </a:lnTo>
                    <a:lnTo>
                      <a:pt x="232" y="88"/>
                    </a:lnTo>
                    <a:lnTo>
                      <a:pt x="249" y="79"/>
                    </a:lnTo>
                    <a:lnTo>
                      <a:pt x="265" y="75"/>
                    </a:lnTo>
                    <a:lnTo>
                      <a:pt x="276" y="62"/>
                    </a:lnTo>
                    <a:lnTo>
                      <a:pt x="284" y="51"/>
                    </a:lnTo>
                    <a:lnTo>
                      <a:pt x="289" y="38"/>
                    </a:lnTo>
                    <a:lnTo>
                      <a:pt x="295" y="24"/>
                    </a:lnTo>
                    <a:lnTo>
                      <a:pt x="306" y="9"/>
                    </a:lnTo>
                  </a:path>
                </a:pathLst>
              </a:custGeom>
              <a:solidFill>
                <a:srgbClr val="037C03"/>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27674" name="Freeform 26"/>
              <p:cNvSpPr>
                <a:spLocks/>
              </p:cNvSpPr>
              <p:nvPr/>
            </p:nvSpPr>
            <p:spPr bwMode="auto">
              <a:xfrm>
                <a:off x="5654" y="2651"/>
                <a:ext cx="489" cy="529"/>
              </a:xfrm>
              <a:custGeom>
                <a:avLst/>
                <a:gdLst>
                  <a:gd name="T0" fmla="*/ 24 w 489"/>
                  <a:gd name="T1" fmla="*/ 4 h 529"/>
                  <a:gd name="T2" fmla="*/ 30 w 489"/>
                  <a:gd name="T3" fmla="*/ 29 h 529"/>
                  <a:gd name="T4" fmla="*/ 52 w 489"/>
                  <a:gd name="T5" fmla="*/ 55 h 529"/>
                  <a:gd name="T6" fmla="*/ 82 w 489"/>
                  <a:gd name="T7" fmla="*/ 75 h 529"/>
                  <a:gd name="T8" fmla="*/ 93 w 489"/>
                  <a:gd name="T9" fmla="*/ 102 h 529"/>
                  <a:gd name="T10" fmla="*/ 110 w 489"/>
                  <a:gd name="T11" fmla="*/ 130 h 529"/>
                  <a:gd name="T12" fmla="*/ 117 w 489"/>
                  <a:gd name="T13" fmla="*/ 155 h 529"/>
                  <a:gd name="T14" fmla="*/ 134 w 489"/>
                  <a:gd name="T15" fmla="*/ 181 h 529"/>
                  <a:gd name="T16" fmla="*/ 150 w 489"/>
                  <a:gd name="T17" fmla="*/ 210 h 529"/>
                  <a:gd name="T18" fmla="*/ 158 w 489"/>
                  <a:gd name="T19" fmla="*/ 234 h 529"/>
                  <a:gd name="T20" fmla="*/ 169 w 489"/>
                  <a:gd name="T21" fmla="*/ 261 h 529"/>
                  <a:gd name="T22" fmla="*/ 174 w 489"/>
                  <a:gd name="T23" fmla="*/ 289 h 529"/>
                  <a:gd name="T24" fmla="*/ 180 w 489"/>
                  <a:gd name="T25" fmla="*/ 331 h 529"/>
                  <a:gd name="T26" fmla="*/ 180 w 489"/>
                  <a:gd name="T27" fmla="*/ 406 h 529"/>
                  <a:gd name="T28" fmla="*/ 180 w 489"/>
                  <a:gd name="T29" fmla="*/ 466 h 529"/>
                  <a:gd name="T30" fmla="*/ 180 w 489"/>
                  <a:gd name="T31" fmla="*/ 503 h 529"/>
                  <a:gd name="T32" fmla="*/ 180 w 489"/>
                  <a:gd name="T33" fmla="*/ 503 h 529"/>
                  <a:gd name="T34" fmla="*/ 180 w 489"/>
                  <a:gd name="T35" fmla="*/ 473 h 529"/>
                  <a:gd name="T36" fmla="*/ 180 w 489"/>
                  <a:gd name="T37" fmla="*/ 448 h 529"/>
                  <a:gd name="T38" fmla="*/ 180 w 489"/>
                  <a:gd name="T39" fmla="*/ 424 h 529"/>
                  <a:gd name="T40" fmla="*/ 180 w 489"/>
                  <a:gd name="T41" fmla="*/ 397 h 529"/>
                  <a:gd name="T42" fmla="*/ 180 w 489"/>
                  <a:gd name="T43" fmla="*/ 369 h 529"/>
                  <a:gd name="T44" fmla="*/ 180 w 489"/>
                  <a:gd name="T45" fmla="*/ 331 h 529"/>
                  <a:gd name="T46" fmla="*/ 180 w 489"/>
                  <a:gd name="T47" fmla="*/ 305 h 529"/>
                  <a:gd name="T48" fmla="*/ 180 w 489"/>
                  <a:gd name="T49" fmla="*/ 360 h 529"/>
                  <a:gd name="T50" fmla="*/ 180 w 489"/>
                  <a:gd name="T51" fmla="*/ 411 h 529"/>
                  <a:gd name="T52" fmla="*/ 180 w 489"/>
                  <a:gd name="T53" fmla="*/ 468 h 529"/>
                  <a:gd name="T54" fmla="*/ 180 w 489"/>
                  <a:gd name="T55" fmla="*/ 508 h 529"/>
                  <a:gd name="T56" fmla="*/ 169 w 489"/>
                  <a:gd name="T57" fmla="*/ 481 h 529"/>
                  <a:gd name="T58" fmla="*/ 174 w 489"/>
                  <a:gd name="T59" fmla="*/ 457 h 529"/>
                  <a:gd name="T60" fmla="*/ 174 w 489"/>
                  <a:gd name="T61" fmla="*/ 431 h 529"/>
                  <a:gd name="T62" fmla="*/ 174 w 489"/>
                  <a:gd name="T63" fmla="*/ 406 h 529"/>
                  <a:gd name="T64" fmla="*/ 174 w 489"/>
                  <a:gd name="T65" fmla="*/ 382 h 529"/>
                  <a:gd name="T66" fmla="*/ 174 w 489"/>
                  <a:gd name="T67" fmla="*/ 356 h 529"/>
                  <a:gd name="T68" fmla="*/ 174 w 489"/>
                  <a:gd name="T69" fmla="*/ 331 h 529"/>
                  <a:gd name="T70" fmla="*/ 174 w 489"/>
                  <a:gd name="T71" fmla="*/ 305 h 529"/>
                  <a:gd name="T72" fmla="*/ 174 w 489"/>
                  <a:gd name="T73" fmla="*/ 280 h 529"/>
                  <a:gd name="T74" fmla="*/ 163 w 489"/>
                  <a:gd name="T75" fmla="*/ 252 h 529"/>
                  <a:gd name="T76" fmla="*/ 158 w 489"/>
                  <a:gd name="T77" fmla="*/ 252 h 529"/>
                  <a:gd name="T78" fmla="*/ 169 w 489"/>
                  <a:gd name="T79" fmla="*/ 276 h 529"/>
                  <a:gd name="T80" fmla="*/ 174 w 489"/>
                  <a:gd name="T81" fmla="*/ 303 h 529"/>
                  <a:gd name="T82" fmla="*/ 180 w 489"/>
                  <a:gd name="T83" fmla="*/ 303 h 529"/>
                  <a:gd name="T84" fmla="*/ 174 w 489"/>
                  <a:gd name="T85" fmla="*/ 276 h 529"/>
                  <a:gd name="T86" fmla="*/ 169 w 489"/>
                  <a:gd name="T87" fmla="*/ 252 h 529"/>
                  <a:gd name="T88" fmla="*/ 163 w 489"/>
                  <a:gd name="T89" fmla="*/ 225 h 529"/>
                  <a:gd name="T90" fmla="*/ 174 w 489"/>
                  <a:gd name="T91" fmla="*/ 225 h 529"/>
                  <a:gd name="T92" fmla="*/ 191 w 489"/>
                  <a:gd name="T93" fmla="*/ 252 h 529"/>
                  <a:gd name="T94" fmla="*/ 215 w 489"/>
                  <a:gd name="T95" fmla="*/ 276 h 529"/>
                  <a:gd name="T96" fmla="*/ 251 w 489"/>
                  <a:gd name="T97" fmla="*/ 305 h 529"/>
                  <a:gd name="T98" fmla="*/ 278 w 489"/>
                  <a:gd name="T99" fmla="*/ 327 h 529"/>
                  <a:gd name="T100" fmla="*/ 343 w 489"/>
                  <a:gd name="T101" fmla="*/ 378 h 529"/>
                  <a:gd name="T102" fmla="*/ 390 w 489"/>
                  <a:gd name="T103" fmla="*/ 415 h 529"/>
                  <a:gd name="T104" fmla="*/ 425 w 489"/>
                  <a:gd name="T105" fmla="*/ 444 h 529"/>
                  <a:gd name="T106" fmla="*/ 447 w 489"/>
                  <a:gd name="T107" fmla="*/ 468 h 529"/>
                  <a:gd name="T108" fmla="*/ 471 w 489"/>
                  <a:gd name="T109" fmla="*/ 490 h 529"/>
                  <a:gd name="T110" fmla="*/ 483 w 489"/>
                  <a:gd name="T111" fmla="*/ 515 h 529"/>
                  <a:gd name="T112" fmla="*/ 477 w 489"/>
                  <a:gd name="T113" fmla="*/ 510 h 529"/>
                  <a:gd name="T114" fmla="*/ 471 w 489"/>
                  <a:gd name="T115" fmla="*/ 481 h 529"/>
                  <a:gd name="T116" fmla="*/ 453 w 489"/>
                  <a:gd name="T117" fmla="*/ 4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 h="529">
                    <a:moveTo>
                      <a:pt x="0" y="0"/>
                    </a:moveTo>
                    <a:lnTo>
                      <a:pt x="24" y="4"/>
                    </a:lnTo>
                    <a:lnTo>
                      <a:pt x="24" y="18"/>
                    </a:lnTo>
                    <a:lnTo>
                      <a:pt x="30" y="29"/>
                    </a:lnTo>
                    <a:lnTo>
                      <a:pt x="35" y="42"/>
                    </a:lnTo>
                    <a:lnTo>
                      <a:pt x="52" y="55"/>
                    </a:lnTo>
                    <a:lnTo>
                      <a:pt x="63" y="66"/>
                    </a:lnTo>
                    <a:lnTo>
                      <a:pt x="82" y="75"/>
                    </a:lnTo>
                    <a:lnTo>
                      <a:pt x="87" y="88"/>
                    </a:lnTo>
                    <a:lnTo>
                      <a:pt x="93" y="102"/>
                    </a:lnTo>
                    <a:lnTo>
                      <a:pt x="104" y="117"/>
                    </a:lnTo>
                    <a:lnTo>
                      <a:pt x="110" y="130"/>
                    </a:lnTo>
                    <a:lnTo>
                      <a:pt x="110" y="141"/>
                    </a:lnTo>
                    <a:lnTo>
                      <a:pt x="117" y="155"/>
                    </a:lnTo>
                    <a:lnTo>
                      <a:pt x="128" y="168"/>
                    </a:lnTo>
                    <a:lnTo>
                      <a:pt x="134" y="181"/>
                    </a:lnTo>
                    <a:lnTo>
                      <a:pt x="139" y="192"/>
                    </a:lnTo>
                    <a:lnTo>
                      <a:pt x="150" y="210"/>
                    </a:lnTo>
                    <a:lnTo>
                      <a:pt x="158" y="223"/>
                    </a:lnTo>
                    <a:lnTo>
                      <a:pt x="158" y="234"/>
                    </a:lnTo>
                    <a:lnTo>
                      <a:pt x="163" y="247"/>
                    </a:lnTo>
                    <a:lnTo>
                      <a:pt x="169" y="261"/>
                    </a:lnTo>
                    <a:lnTo>
                      <a:pt x="174" y="276"/>
                    </a:lnTo>
                    <a:lnTo>
                      <a:pt x="174" y="289"/>
                    </a:lnTo>
                    <a:lnTo>
                      <a:pt x="180" y="314"/>
                    </a:lnTo>
                    <a:lnTo>
                      <a:pt x="180" y="331"/>
                    </a:lnTo>
                    <a:lnTo>
                      <a:pt x="180" y="373"/>
                    </a:lnTo>
                    <a:lnTo>
                      <a:pt x="180" y="406"/>
                    </a:lnTo>
                    <a:lnTo>
                      <a:pt x="180" y="439"/>
                    </a:lnTo>
                    <a:lnTo>
                      <a:pt x="180" y="466"/>
                    </a:lnTo>
                    <a:lnTo>
                      <a:pt x="180" y="490"/>
                    </a:lnTo>
                    <a:lnTo>
                      <a:pt x="180" y="503"/>
                    </a:lnTo>
                    <a:lnTo>
                      <a:pt x="180" y="515"/>
                    </a:lnTo>
                    <a:lnTo>
                      <a:pt x="180" y="503"/>
                    </a:lnTo>
                    <a:lnTo>
                      <a:pt x="180" y="490"/>
                    </a:lnTo>
                    <a:lnTo>
                      <a:pt x="180" y="473"/>
                    </a:lnTo>
                    <a:lnTo>
                      <a:pt x="180" y="462"/>
                    </a:lnTo>
                    <a:lnTo>
                      <a:pt x="180" y="448"/>
                    </a:lnTo>
                    <a:lnTo>
                      <a:pt x="180" y="435"/>
                    </a:lnTo>
                    <a:lnTo>
                      <a:pt x="180" y="424"/>
                    </a:lnTo>
                    <a:lnTo>
                      <a:pt x="180" y="411"/>
                    </a:lnTo>
                    <a:lnTo>
                      <a:pt x="180" y="397"/>
                    </a:lnTo>
                    <a:lnTo>
                      <a:pt x="180" y="386"/>
                    </a:lnTo>
                    <a:lnTo>
                      <a:pt x="180" y="369"/>
                    </a:lnTo>
                    <a:lnTo>
                      <a:pt x="180" y="344"/>
                    </a:lnTo>
                    <a:lnTo>
                      <a:pt x="180" y="331"/>
                    </a:lnTo>
                    <a:lnTo>
                      <a:pt x="180" y="318"/>
                    </a:lnTo>
                    <a:lnTo>
                      <a:pt x="180" y="305"/>
                    </a:lnTo>
                    <a:lnTo>
                      <a:pt x="180" y="336"/>
                    </a:lnTo>
                    <a:lnTo>
                      <a:pt x="180" y="360"/>
                    </a:lnTo>
                    <a:lnTo>
                      <a:pt x="180" y="386"/>
                    </a:lnTo>
                    <a:lnTo>
                      <a:pt x="180" y="411"/>
                    </a:lnTo>
                    <a:lnTo>
                      <a:pt x="180" y="435"/>
                    </a:lnTo>
                    <a:lnTo>
                      <a:pt x="180" y="468"/>
                    </a:lnTo>
                    <a:lnTo>
                      <a:pt x="180" y="495"/>
                    </a:lnTo>
                    <a:lnTo>
                      <a:pt x="180" y="508"/>
                    </a:lnTo>
                    <a:lnTo>
                      <a:pt x="169" y="495"/>
                    </a:lnTo>
                    <a:lnTo>
                      <a:pt x="169" y="481"/>
                    </a:lnTo>
                    <a:lnTo>
                      <a:pt x="174" y="468"/>
                    </a:lnTo>
                    <a:lnTo>
                      <a:pt x="174" y="457"/>
                    </a:lnTo>
                    <a:lnTo>
                      <a:pt x="174" y="444"/>
                    </a:lnTo>
                    <a:lnTo>
                      <a:pt x="174" y="431"/>
                    </a:lnTo>
                    <a:lnTo>
                      <a:pt x="174" y="420"/>
                    </a:lnTo>
                    <a:lnTo>
                      <a:pt x="174" y="406"/>
                    </a:lnTo>
                    <a:lnTo>
                      <a:pt x="174" y="393"/>
                    </a:lnTo>
                    <a:lnTo>
                      <a:pt x="174" y="382"/>
                    </a:lnTo>
                    <a:lnTo>
                      <a:pt x="174" y="369"/>
                    </a:lnTo>
                    <a:lnTo>
                      <a:pt x="174" y="356"/>
                    </a:lnTo>
                    <a:lnTo>
                      <a:pt x="174" y="344"/>
                    </a:lnTo>
                    <a:lnTo>
                      <a:pt x="174" y="331"/>
                    </a:lnTo>
                    <a:lnTo>
                      <a:pt x="174" y="318"/>
                    </a:lnTo>
                    <a:lnTo>
                      <a:pt x="174" y="305"/>
                    </a:lnTo>
                    <a:lnTo>
                      <a:pt x="174" y="294"/>
                    </a:lnTo>
                    <a:lnTo>
                      <a:pt x="174" y="280"/>
                    </a:lnTo>
                    <a:lnTo>
                      <a:pt x="169" y="265"/>
                    </a:lnTo>
                    <a:lnTo>
                      <a:pt x="163" y="252"/>
                    </a:lnTo>
                    <a:lnTo>
                      <a:pt x="158" y="238"/>
                    </a:lnTo>
                    <a:lnTo>
                      <a:pt x="158" y="252"/>
                    </a:lnTo>
                    <a:lnTo>
                      <a:pt x="158" y="265"/>
                    </a:lnTo>
                    <a:lnTo>
                      <a:pt x="169" y="276"/>
                    </a:lnTo>
                    <a:lnTo>
                      <a:pt x="169" y="289"/>
                    </a:lnTo>
                    <a:lnTo>
                      <a:pt x="174" y="303"/>
                    </a:lnTo>
                    <a:lnTo>
                      <a:pt x="180" y="314"/>
                    </a:lnTo>
                    <a:lnTo>
                      <a:pt x="180" y="303"/>
                    </a:lnTo>
                    <a:lnTo>
                      <a:pt x="174" y="289"/>
                    </a:lnTo>
                    <a:lnTo>
                      <a:pt x="174" y="276"/>
                    </a:lnTo>
                    <a:lnTo>
                      <a:pt x="169" y="265"/>
                    </a:lnTo>
                    <a:lnTo>
                      <a:pt x="169" y="252"/>
                    </a:lnTo>
                    <a:lnTo>
                      <a:pt x="169" y="238"/>
                    </a:lnTo>
                    <a:lnTo>
                      <a:pt x="163" y="225"/>
                    </a:lnTo>
                    <a:lnTo>
                      <a:pt x="163" y="214"/>
                    </a:lnTo>
                    <a:lnTo>
                      <a:pt x="174" y="225"/>
                    </a:lnTo>
                    <a:lnTo>
                      <a:pt x="180" y="238"/>
                    </a:lnTo>
                    <a:lnTo>
                      <a:pt x="191" y="252"/>
                    </a:lnTo>
                    <a:lnTo>
                      <a:pt x="204" y="265"/>
                    </a:lnTo>
                    <a:lnTo>
                      <a:pt x="215" y="276"/>
                    </a:lnTo>
                    <a:lnTo>
                      <a:pt x="238" y="294"/>
                    </a:lnTo>
                    <a:lnTo>
                      <a:pt x="251" y="305"/>
                    </a:lnTo>
                    <a:lnTo>
                      <a:pt x="267" y="314"/>
                    </a:lnTo>
                    <a:lnTo>
                      <a:pt x="278" y="327"/>
                    </a:lnTo>
                    <a:lnTo>
                      <a:pt x="297" y="344"/>
                    </a:lnTo>
                    <a:lnTo>
                      <a:pt x="343" y="378"/>
                    </a:lnTo>
                    <a:lnTo>
                      <a:pt x="379" y="402"/>
                    </a:lnTo>
                    <a:lnTo>
                      <a:pt x="390" y="415"/>
                    </a:lnTo>
                    <a:lnTo>
                      <a:pt x="412" y="431"/>
                    </a:lnTo>
                    <a:lnTo>
                      <a:pt x="425" y="444"/>
                    </a:lnTo>
                    <a:lnTo>
                      <a:pt x="436" y="457"/>
                    </a:lnTo>
                    <a:lnTo>
                      <a:pt x="447" y="468"/>
                    </a:lnTo>
                    <a:lnTo>
                      <a:pt x="464" y="477"/>
                    </a:lnTo>
                    <a:lnTo>
                      <a:pt x="471" y="490"/>
                    </a:lnTo>
                    <a:lnTo>
                      <a:pt x="477" y="503"/>
                    </a:lnTo>
                    <a:lnTo>
                      <a:pt x="483" y="515"/>
                    </a:lnTo>
                    <a:lnTo>
                      <a:pt x="488" y="528"/>
                    </a:lnTo>
                    <a:lnTo>
                      <a:pt x="477" y="510"/>
                    </a:lnTo>
                    <a:lnTo>
                      <a:pt x="471" y="499"/>
                    </a:lnTo>
                    <a:lnTo>
                      <a:pt x="471" y="481"/>
                    </a:lnTo>
                    <a:lnTo>
                      <a:pt x="471" y="468"/>
                    </a:lnTo>
                    <a:lnTo>
                      <a:pt x="453" y="473"/>
                    </a:lnTo>
                    <a:lnTo>
                      <a:pt x="447" y="462"/>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27675" name="Freeform 27"/>
              <p:cNvSpPr>
                <a:spLocks/>
              </p:cNvSpPr>
              <p:nvPr/>
            </p:nvSpPr>
            <p:spPr bwMode="auto">
              <a:xfrm>
                <a:off x="5440" y="2604"/>
                <a:ext cx="398" cy="94"/>
              </a:xfrm>
              <a:custGeom>
                <a:avLst/>
                <a:gdLst>
                  <a:gd name="T0" fmla="*/ 50 w 398"/>
                  <a:gd name="T1" fmla="*/ 40 h 94"/>
                  <a:gd name="T2" fmla="*/ 89 w 398"/>
                  <a:gd name="T3" fmla="*/ 44 h 94"/>
                  <a:gd name="T4" fmla="*/ 135 w 398"/>
                  <a:gd name="T5" fmla="*/ 49 h 94"/>
                  <a:gd name="T6" fmla="*/ 193 w 398"/>
                  <a:gd name="T7" fmla="*/ 60 h 94"/>
                  <a:gd name="T8" fmla="*/ 239 w 398"/>
                  <a:gd name="T9" fmla="*/ 44 h 94"/>
                  <a:gd name="T10" fmla="*/ 286 w 398"/>
                  <a:gd name="T11" fmla="*/ 42 h 94"/>
                  <a:gd name="T12" fmla="*/ 354 w 398"/>
                  <a:gd name="T13" fmla="*/ 62 h 94"/>
                  <a:gd name="T14" fmla="*/ 386 w 398"/>
                  <a:gd name="T15" fmla="*/ 29 h 94"/>
                  <a:gd name="T16" fmla="*/ 375 w 398"/>
                  <a:gd name="T17" fmla="*/ 44 h 94"/>
                  <a:gd name="T18" fmla="*/ 351 w 398"/>
                  <a:gd name="T19" fmla="*/ 55 h 94"/>
                  <a:gd name="T20" fmla="*/ 325 w 398"/>
                  <a:gd name="T21" fmla="*/ 55 h 94"/>
                  <a:gd name="T22" fmla="*/ 286 w 398"/>
                  <a:gd name="T23" fmla="*/ 53 h 94"/>
                  <a:gd name="T24" fmla="*/ 239 w 398"/>
                  <a:gd name="T25" fmla="*/ 29 h 94"/>
                  <a:gd name="T26" fmla="*/ 200 w 398"/>
                  <a:gd name="T27" fmla="*/ 60 h 94"/>
                  <a:gd name="T28" fmla="*/ 165 w 398"/>
                  <a:gd name="T29" fmla="*/ 53 h 94"/>
                  <a:gd name="T30" fmla="*/ 122 w 398"/>
                  <a:gd name="T31" fmla="*/ 49 h 94"/>
                  <a:gd name="T32" fmla="*/ 85 w 398"/>
                  <a:gd name="T33" fmla="*/ 42 h 94"/>
                  <a:gd name="T34" fmla="*/ 19 w 398"/>
                  <a:gd name="T35" fmla="*/ 40 h 94"/>
                  <a:gd name="T36" fmla="*/ 35 w 398"/>
                  <a:gd name="T37" fmla="*/ 60 h 94"/>
                  <a:gd name="T38" fmla="*/ 128 w 398"/>
                  <a:gd name="T39" fmla="*/ 20 h 94"/>
                  <a:gd name="T40" fmla="*/ 239 w 398"/>
                  <a:gd name="T41" fmla="*/ 33 h 94"/>
                  <a:gd name="T42" fmla="*/ 325 w 398"/>
                  <a:gd name="T43" fmla="*/ 42 h 94"/>
                  <a:gd name="T44" fmla="*/ 165 w 398"/>
                  <a:gd name="T45" fmla="*/ 40 h 94"/>
                  <a:gd name="T46" fmla="*/ 278 w 398"/>
                  <a:gd name="T47" fmla="*/ 40 h 94"/>
                  <a:gd name="T48" fmla="*/ 143 w 398"/>
                  <a:gd name="T49" fmla="*/ 51 h 94"/>
                  <a:gd name="T50" fmla="*/ 72 w 398"/>
                  <a:gd name="T51" fmla="*/ 51 h 94"/>
                  <a:gd name="T52" fmla="*/ 178 w 398"/>
                  <a:gd name="T53" fmla="*/ 51 h 94"/>
                  <a:gd name="T54" fmla="*/ 104 w 398"/>
                  <a:gd name="T55" fmla="*/ 44 h 94"/>
                  <a:gd name="T56" fmla="*/ 35 w 398"/>
                  <a:gd name="T57" fmla="*/ 40 h 94"/>
                  <a:gd name="T58" fmla="*/ 236 w 398"/>
                  <a:gd name="T59" fmla="*/ 33 h 94"/>
                  <a:gd name="T60" fmla="*/ 362 w 398"/>
                  <a:gd name="T61" fmla="*/ 38 h 94"/>
                  <a:gd name="T62" fmla="*/ 358 w 398"/>
                  <a:gd name="T63" fmla="*/ 42 h 94"/>
                  <a:gd name="T64" fmla="*/ 369 w 398"/>
                  <a:gd name="T65" fmla="*/ 51 h 94"/>
                  <a:gd name="T66" fmla="*/ 219 w 398"/>
                  <a:gd name="T67" fmla="*/ 49 h 94"/>
                  <a:gd name="T68" fmla="*/ 150 w 398"/>
                  <a:gd name="T69" fmla="*/ 53 h 94"/>
                  <a:gd name="T70" fmla="*/ 43 w 398"/>
                  <a:gd name="T71" fmla="*/ 55 h 94"/>
                  <a:gd name="T72" fmla="*/ 82 w 398"/>
                  <a:gd name="T73" fmla="*/ 49 h 94"/>
                  <a:gd name="T74" fmla="*/ 262 w 398"/>
                  <a:gd name="T75" fmla="*/ 33 h 94"/>
                  <a:gd name="T76" fmla="*/ 354 w 398"/>
                  <a:gd name="T77" fmla="*/ 18 h 94"/>
                  <a:gd name="T78" fmla="*/ 369 w 398"/>
                  <a:gd name="T79" fmla="*/ 42 h 94"/>
                  <a:gd name="T80" fmla="*/ 319 w 398"/>
                  <a:gd name="T81" fmla="*/ 60 h 94"/>
                  <a:gd name="T82" fmla="*/ 265 w 398"/>
                  <a:gd name="T83" fmla="*/ 22 h 94"/>
                  <a:gd name="T84" fmla="*/ 247 w 398"/>
                  <a:gd name="T85" fmla="*/ 33 h 94"/>
                  <a:gd name="T86" fmla="*/ 204 w 398"/>
                  <a:gd name="T87" fmla="*/ 55 h 94"/>
                  <a:gd name="T88" fmla="*/ 139 w 398"/>
                  <a:gd name="T89" fmla="*/ 44 h 94"/>
                  <a:gd name="T90" fmla="*/ 119 w 398"/>
                  <a:gd name="T91" fmla="*/ 44 h 94"/>
                  <a:gd name="T92" fmla="*/ 72 w 398"/>
                  <a:gd name="T93" fmla="*/ 68 h 94"/>
                  <a:gd name="T94" fmla="*/ 35 w 398"/>
                  <a:gd name="T95" fmla="*/ 4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8" h="94">
                    <a:moveTo>
                      <a:pt x="32" y="49"/>
                    </a:moveTo>
                    <a:lnTo>
                      <a:pt x="35" y="20"/>
                    </a:lnTo>
                    <a:lnTo>
                      <a:pt x="43" y="29"/>
                    </a:lnTo>
                    <a:lnTo>
                      <a:pt x="50" y="40"/>
                    </a:lnTo>
                    <a:lnTo>
                      <a:pt x="61" y="42"/>
                    </a:lnTo>
                    <a:lnTo>
                      <a:pt x="72" y="42"/>
                    </a:lnTo>
                    <a:lnTo>
                      <a:pt x="78" y="51"/>
                    </a:lnTo>
                    <a:lnTo>
                      <a:pt x="89" y="44"/>
                    </a:lnTo>
                    <a:lnTo>
                      <a:pt x="100" y="49"/>
                    </a:lnTo>
                    <a:lnTo>
                      <a:pt x="111" y="51"/>
                    </a:lnTo>
                    <a:lnTo>
                      <a:pt x="122" y="53"/>
                    </a:lnTo>
                    <a:lnTo>
                      <a:pt x="135" y="49"/>
                    </a:lnTo>
                    <a:lnTo>
                      <a:pt x="147" y="64"/>
                    </a:lnTo>
                    <a:lnTo>
                      <a:pt x="169" y="71"/>
                    </a:lnTo>
                    <a:lnTo>
                      <a:pt x="182" y="64"/>
                    </a:lnTo>
                    <a:lnTo>
                      <a:pt x="193" y="60"/>
                    </a:lnTo>
                    <a:lnTo>
                      <a:pt x="204" y="51"/>
                    </a:lnTo>
                    <a:lnTo>
                      <a:pt x="215" y="51"/>
                    </a:lnTo>
                    <a:lnTo>
                      <a:pt x="228" y="51"/>
                    </a:lnTo>
                    <a:lnTo>
                      <a:pt x="239" y="44"/>
                    </a:lnTo>
                    <a:lnTo>
                      <a:pt x="251" y="51"/>
                    </a:lnTo>
                    <a:lnTo>
                      <a:pt x="262" y="42"/>
                    </a:lnTo>
                    <a:lnTo>
                      <a:pt x="275" y="38"/>
                    </a:lnTo>
                    <a:lnTo>
                      <a:pt x="286" y="42"/>
                    </a:lnTo>
                    <a:lnTo>
                      <a:pt x="301" y="42"/>
                    </a:lnTo>
                    <a:lnTo>
                      <a:pt x="312" y="55"/>
                    </a:lnTo>
                    <a:lnTo>
                      <a:pt x="343" y="60"/>
                    </a:lnTo>
                    <a:lnTo>
                      <a:pt x="354" y="62"/>
                    </a:lnTo>
                    <a:lnTo>
                      <a:pt x="366" y="60"/>
                    </a:lnTo>
                    <a:lnTo>
                      <a:pt x="375" y="38"/>
                    </a:lnTo>
                    <a:lnTo>
                      <a:pt x="382" y="20"/>
                    </a:lnTo>
                    <a:lnTo>
                      <a:pt x="386" y="29"/>
                    </a:lnTo>
                    <a:lnTo>
                      <a:pt x="386" y="38"/>
                    </a:lnTo>
                    <a:lnTo>
                      <a:pt x="379" y="49"/>
                    </a:lnTo>
                    <a:lnTo>
                      <a:pt x="375" y="38"/>
                    </a:lnTo>
                    <a:lnTo>
                      <a:pt x="375" y="44"/>
                    </a:lnTo>
                    <a:lnTo>
                      <a:pt x="369" y="53"/>
                    </a:lnTo>
                    <a:lnTo>
                      <a:pt x="369" y="44"/>
                    </a:lnTo>
                    <a:lnTo>
                      <a:pt x="362" y="64"/>
                    </a:lnTo>
                    <a:lnTo>
                      <a:pt x="351" y="55"/>
                    </a:lnTo>
                    <a:lnTo>
                      <a:pt x="340" y="49"/>
                    </a:lnTo>
                    <a:lnTo>
                      <a:pt x="332" y="55"/>
                    </a:lnTo>
                    <a:lnTo>
                      <a:pt x="328" y="64"/>
                    </a:lnTo>
                    <a:lnTo>
                      <a:pt x="325" y="55"/>
                    </a:lnTo>
                    <a:lnTo>
                      <a:pt x="319" y="33"/>
                    </a:lnTo>
                    <a:lnTo>
                      <a:pt x="308" y="40"/>
                    </a:lnTo>
                    <a:lnTo>
                      <a:pt x="297" y="38"/>
                    </a:lnTo>
                    <a:lnTo>
                      <a:pt x="286" y="53"/>
                    </a:lnTo>
                    <a:lnTo>
                      <a:pt x="275" y="33"/>
                    </a:lnTo>
                    <a:lnTo>
                      <a:pt x="262" y="40"/>
                    </a:lnTo>
                    <a:lnTo>
                      <a:pt x="251" y="42"/>
                    </a:lnTo>
                    <a:lnTo>
                      <a:pt x="239" y="29"/>
                    </a:lnTo>
                    <a:lnTo>
                      <a:pt x="215" y="11"/>
                    </a:lnTo>
                    <a:lnTo>
                      <a:pt x="212" y="20"/>
                    </a:lnTo>
                    <a:lnTo>
                      <a:pt x="208" y="38"/>
                    </a:lnTo>
                    <a:lnTo>
                      <a:pt x="200" y="60"/>
                    </a:lnTo>
                    <a:lnTo>
                      <a:pt x="200" y="51"/>
                    </a:lnTo>
                    <a:lnTo>
                      <a:pt x="189" y="55"/>
                    </a:lnTo>
                    <a:lnTo>
                      <a:pt x="178" y="49"/>
                    </a:lnTo>
                    <a:lnTo>
                      <a:pt x="165" y="53"/>
                    </a:lnTo>
                    <a:lnTo>
                      <a:pt x="158" y="44"/>
                    </a:lnTo>
                    <a:lnTo>
                      <a:pt x="147" y="55"/>
                    </a:lnTo>
                    <a:lnTo>
                      <a:pt x="135" y="53"/>
                    </a:lnTo>
                    <a:lnTo>
                      <a:pt x="122" y="49"/>
                    </a:lnTo>
                    <a:lnTo>
                      <a:pt x="111" y="44"/>
                    </a:lnTo>
                    <a:lnTo>
                      <a:pt x="104" y="55"/>
                    </a:lnTo>
                    <a:lnTo>
                      <a:pt x="97" y="42"/>
                    </a:lnTo>
                    <a:lnTo>
                      <a:pt x="85" y="42"/>
                    </a:lnTo>
                    <a:lnTo>
                      <a:pt x="58" y="71"/>
                    </a:lnTo>
                    <a:lnTo>
                      <a:pt x="35" y="93"/>
                    </a:lnTo>
                    <a:lnTo>
                      <a:pt x="28" y="73"/>
                    </a:lnTo>
                    <a:lnTo>
                      <a:pt x="19" y="40"/>
                    </a:lnTo>
                    <a:lnTo>
                      <a:pt x="11" y="11"/>
                    </a:lnTo>
                    <a:lnTo>
                      <a:pt x="4" y="29"/>
                    </a:lnTo>
                    <a:lnTo>
                      <a:pt x="4" y="51"/>
                    </a:lnTo>
                    <a:lnTo>
                      <a:pt x="35" y="60"/>
                    </a:lnTo>
                    <a:lnTo>
                      <a:pt x="46" y="53"/>
                    </a:lnTo>
                    <a:lnTo>
                      <a:pt x="58" y="53"/>
                    </a:lnTo>
                    <a:lnTo>
                      <a:pt x="82" y="38"/>
                    </a:lnTo>
                    <a:lnTo>
                      <a:pt x="128" y="20"/>
                    </a:lnTo>
                    <a:lnTo>
                      <a:pt x="165" y="18"/>
                    </a:lnTo>
                    <a:lnTo>
                      <a:pt x="204" y="20"/>
                    </a:lnTo>
                    <a:lnTo>
                      <a:pt x="243" y="24"/>
                    </a:lnTo>
                    <a:lnTo>
                      <a:pt x="239" y="33"/>
                    </a:lnTo>
                    <a:lnTo>
                      <a:pt x="282" y="40"/>
                    </a:lnTo>
                    <a:lnTo>
                      <a:pt x="319" y="42"/>
                    </a:lnTo>
                    <a:lnTo>
                      <a:pt x="351" y="44"/>
                    </a:lnTo>
                    <a:lnTo>
                      <a:pt x="325" y="42"/>
                    </a:lnTo>
                    <a:lnTo>
                      <a:pt x="278" y="40"/>
                    </a:lnTo>
                    <a:lnTo>
                      <a:pt x="232" y="40"/>
                    </a:lnTo>
                    <a:lnTo>
                      <a:pt x="208" y="40"/>
                    </a:lnTo>
                    <a:lnTo>
                      <a:pt x="165" y="40"/>
                    </a:lnTo>
                    <a:lnTo>
                      <a:pt x="119" y="42"/>
                    </a:lnTo>
                    <a:lnTo>
                      <a:pt x="178" y="40"/>
                    </a:lnTo>
                    <a:lnTo>
                      <a:pt x="247" y="40"/>
                    </a:lnTo>
                    <a:lnTo>
                      <a:pt x="278" y="40"/>
                    </a:lnTo>
                    <a:lnTo>
                      <a:pt x="243" y="44"/>
                    </a:lnTo>
                    <a:lnTo>
                      <a:pt x="212" y="44"/>
                    </a:lnTo>
                    <a:lnTo>
                      <a:pt x="173" y="49"/>
                    </a:lnTo>
                    <a:lnTo>
                      <a:pt x="143" y="51"/>
                    </a:lnTo>
                    <a:lnTo>
                      <a:pt x="193" y="51"/>
                    </a:lnTo>
                    <a:lnTo>
                      <a:pt x="215" y="51"/>
                    </a:lnTo>
                    <a:lnTo>
                      <a:pt x="150" y="51"/>
                    </a:lnTo>
                    <a:lnTo>
                      <a:pt x="72" y="51"/>
                    </a:lnTo>
                    <a:lnTo>
                      <a:pt x="19" y="51"/>
                    </a:lnTo>
                    <a:lnTo>
                      <a:pt x="61" y="49"/>
                    </a:lnTo>
                    <a:lnTo>
                      <a:pt x="122" y="51"/>
                    </a:lnTo>
                    <a:lnTo>
                      <a:pt x="178" y="51"/>
                    </a:lnTo>
                    <a:lnTo>
                      <a:pt x="139" y="49"/>
                    </a:lnTo>
                    <a:lnTo>
                      <a:pt x="93" y="49"/>
                    </a:lnTo>
                    <a:lnTo>
                      <a:pt x="61" y="49"/>
                    </a:lnTo>
                    <a:lnTo>
                      <a:pt x="104" y="44"/>
                    </a:lnTo>
                    <a:lnTo>
                      <a:pt x="128" y="42"/>
                    </a:lnTo>
                    <a:lnTo>
                      <a:pt x="93" y="42"/>
                    </a:lnTo>
                    <a:lnTo>
                      <a:pt x="58" y="40"/>
                    </a:lnTo>
                    <a:lnTo>
                      <a:pt x="35" y="40"/>
                    </a:lnTo>
                    <a:lnTo>
                      <a:pt x="65" y="38"/>
                    </a:lnTo>
                    <a:lnTo>
                      <a:pt x="97" y="38"/>
                    </a:lnTo>
                    <a:lnTo>
                      <a:pt x="158" y="33"/>
                    </a:lnTo>
                    <a:lnTo>
                      <a:pt x="236" y="33"/>
                    </a:lnTo>
                    <a:lnTo>
                      <a:pt x="290" y="33"/>
                    </a:lnTo>
                    <a:lnTo>
                      <a:pt x="254" y="40"/>
                    </a:lnTo>
                    <a:lnTo>
                      <a:pt x="301" y="40"/>
                    </a:lnTo>
                    <a:lnTo>
                      <a:pt x="362" y="38"/>
                    </a:lnTo>
                    <a:lnTo>
                      <a:pt x="328" y="42"/>
                    </a:lnTo>
                    <a:lnTo>
                      <a:pt x="290" y="44"/>
                    </a:lnTo>
                    <a:lnTo>
                      <a:pt x="328" y="44"/>
                    </a:lnTo>
                    <a:lnTo>
                      <a:pt x="358" y="42"/>
                    </a:lnTo>
                    <a:lnTo>
                      <a:pt x="347" y="49"/>
                    </a:lnTo>
                    <a:lnTo>
                      <a:pt x="375" y="49"/>
                    </a:lnTo>
                    <a:lnTo>
                      <a:pt x="397" y="49"/>
                    </a:lnTo>
                    <a:lnTo>
                      <a:pt x="369" y="51"/>
                    </a:lnTo>
                    <a:lnTo>
                      <a:pt x="358" y="51"/>
                    </a:lnTo>
                    <a:lnTo>
                      <a:pt x="312" y="49"/>
                    </a:lnTo>
                    <a:lnTo>
                      <a:pt x="258" y="49"/>
                    </a:lnTo>
                    <a:lnTo>
                      <a:pt x="219" y="49"/>
                    </a:lnTo>
                    <a:lnTo>
                      <a:pt x="197" y="49"/>
                    </a:lnTo>
                    <a:lnTo>
                      <a:pt x="173" y="51"/>
                    </a:lnTo>
                    <a:lnTo>
                      <a:pt x="161" y="53"/>
                    </a:lnTo>
                    <a:lnTo>
                      <a:pt x="150" y="53"/>
                    </a:lnTo>
                    <a:lnTo>
                      <a:pt x="135" y="55"/>
                    </a:lnTo>
                    <a:lnTo>
                      <a:pt x="111" y="55"/>
                    </a:lnTo>
                    <a:lnTo>
                      <a:pt x="72" y="55"/>
                    </a:lnTo>
                    <a:lnTo>
                      <a:pt x="43" y="55"/>
                    </a:lnTo>
                    <a:lnTo>
                      <a:pt x="11" y="55"/>
                    </a:lnTo>
                    <a:lnTo>
                      <a:pt x="0" y="55"/>
                    </a:lnTo>
                    <a:lnTo>
                      <a:pt x="19" y="51"/>
                    </a:lnTo>
                    <a:lnTo>
                      <a:pt x="82" y="49"/>
                    </a:lnTo>
                    <a:lnTo>
                      <a:pt x="173" y="31"/>
                    </a:lnTo>
                    <a:lnTo>
                      <a:pt x="251" y="29"/>
                    </a:lnTo>
                    <a:lnTo>
                      <a:pt x="275" y="29"/>
                    </a:lnTo>
                    <a:lnTo>
                      <a:pt x="262" y="33"/>
                    </a:lnTo>
                    <a:lnTo>
                      <a:pt x="297" y="31"/>
                    </a:lnTo>
                    <a:lnTo>
                      <a:pt x="328" y="31"/>
                    </a:lnTo>
                    <a:lnTo>
                      <a:pt x="343" y="40"/>
                    </a:lnTo>
                    <a:lnTo>
                      <a:pt x="354" y="18"/>
                    </a:lnTo>
                    <a:lnTo>
                      <a:pt x="358" y="0"/>
                    </a:lnTo>
                    <a:lnTo>
                      <a:pt x="366" y="20"/>
                    </a:lnTo>
                    <a:lnTo>
                      <a:pt x="366" y="31"/>
                    </a:lnTo>
                    <a:lnTo>
                      <a:pt x="369" y="42"/>
                    </a:lnTo>
                    <a:lnTo>
                      <a:pt x="358" y="42"/>
                    </a:lnTo>
                    <a:lnTo>
                      <a:pt x="347" y="38"/>
                    </a:lnTo>
                    <a:lnTo>
                      <a:pt x="336" y="42"/>
                    </a:lnTo>
                    <a:lnTo>
                      <a:pt x="319" y="60"/>
                    </a:lnTo>
                    <a:lnTo>
                      <a:pt x="290" y="75"/>
                    </a:lnTo>
                    <a:lnTo>
                      <a:pt x="282" y="49"/>
                    </a:lnTo>
                    <a:lnTo>
                      <a:pt x="275" y="9"/>
                    </a:lnTo>
                    <a:lnTo>
                      <a:pt x="265" y="22"/>
                    </a:lnTo>
                    <a:lnTo>
                      <a:pt x="265" y="40"/>
                    </a:lnTo>
                    <a:lnTo>
                      <a:pt x="265" y="49"/>
                    </a:lnTo>
                    <a:lnTo>
                      <a:pt x="254" y="53"/>
                    </a:lnTo>
                    <a:lnTo>
                      <a:pt x="247" y="33"/>
                    </a:lnTo>
                    <a:lnTo>
                      <a:pt x="225" y="11"/>
                    </a:lnTo>
                    <a:lnTo>
                      <a:pt x="215" y="31"/>
                    </a:lnTo>
                    <a:lnTo>
                      <a:pt x="215" y="49"/>
                    </a:lnTo>
                    <a:lnTo>
                      <a:pt x="204" y="55"/>
                    </a:lnTo>
                    <a:lnTo>
                      <a:pt x="193" y="51"/>
                    </a:lnTo>
                    <a:lnTo>
                      <a:pt x="178" y="55"/>
                    </a:lnTo>
                    <a:lnTo>
                      <a:pt x="139" y="84"/>
                    </a:lnTo>
                    <a:lnTo>
                      <a:pt x="139" y="44"/>
                    </a:lnTo>
                    <a:lnTo>
                      <a:pt x="139" y="11"/>
                    </a:lnTo>
                    <a:lnTo>
                      <a:pt x="132" y="29"/>
                    </a:lnTo>
                    <a:lnTo>
                      <a:pt x="119" y="38"/>
                    </a:lnTo>
                    <a:lnTo>
                      <a:pt x="119" y="44"/>
                    </a:lnTo>
                    <a:lnTo>
                      <a:pt x="97" y="68"/>
                    </a:lnTo>
                    <a:lnTo>
                      <a:pt x="85" y="68"/>
                    </a:lnTo>
                    <a:lnTo>
                      <a:pt x="82" y="60"/>
                    </a:lnTo>
                    <a:lnTo>
                      <a:pt x="72" y="68"/>
                    </a:lnTo>
                    <a:lnTo>
                      <a:pt x="61" y="55"/>
                    </a:lnTo>
                    <a:lnTo>
                      <a:pt x="50" y="62"/>
                    </a:lnTo>
                    <a:lnTo>
                      <a:pt x="46" y="53"/>
                    </a:lnTo>
                    <a:lnTo>
                      <a:pt x="35" y="49"/>
                    </a:lnTo>
                    <a:lnTo>
                      <a:pt x="32" y="55"/>
                    </a:lnTo>
                  </a:path>
                </a:pathLst>
              </a:custGeom>
              <a:solidFill>
                <a:srgbClr val="037C03"/>
              </a:solidFill>
              <a:ln w="12700" cap="rnd" cmpd="sng">
                <a:solidFill>
                  <a:srgbClr val="037C0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grpSp>
        <p:sp>
          <p:nvSpPr>
            <p:cNvPr id="27676" name="Rectangle 28"/>
            <p:cNvSpPr>
              <a:spLocks noChangeArrowheads="1"/>
            </p:cNvSpPr>
            <p:nvPr/>
          </p:nvSpPr>
          <p:spPr bwMode="auto">
            <a:xfrm>
              <a:off x="4331" y="3512"/>
              <a:ext cx="747"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Calibri" pitchFamily="34" charset="0"/>
                </a:defRPr>
              </a:lvl1pPr>
              <a:lvl2pPr marL="571500">
                <a:defRPr>
                  <a:solidFill>
                    <a:schemeClr val="tx1"/>
                  </a:solidFill>
                  <a:latin typeface="Calibri" pitchFamily="34" charset="0"/>
                </a:defRPr>
              </a:lvl2pPr>
              <a:lvl3pPr marL="1143000">
                <a:defRPr>
                  <a:solidFill>
                    <a:schemeClr val="tx1"/>
                  </a:solidFill>
                  <a:latin typeface="Calibri" pitchFamily="34" charset="0"/>
                </a:defRPr>
              </a:lvl3pPr>
              <a:lvl4pPr marL="1714500">
                <a:defRPr>
                  <a:solidFill>
                    <a:schemeClr val="tx1"/>
                  </a:solidFill>
                  <a:latin typeface="Calibri" pitchFamily="34" charset="0"/>
                </a:defRPr>
              </a:lvl4pPr>
              <a:lvl5pPr marL="2286000">
                <a:defRPr>
                  <a:solidFill>
                    <a:schemeClr val="tx1"/>
                  </a:solidFill>
                  <a:latin typeface="Calibri" pitchFamily="34" charset="0"/>
                </a:defRPr>
              </a:lvl5pPr>
              <a:lvl6pPr marL="2743200" fontAlgn="base">
                <a:spcBef>
                  <a:spcPct val="0"/>
                </a:spcBef>
                <a:spcAft>
                  <a:spcPct val="0"/>
                </a:spcAft>
                <a:defRPr>
                  <a:solidFill>
                    <a:schemeClr val="tx1"/>
                  </a:solidFill>
                  <a:latin typeface="Calibri" pitchFamily="34" charset="0"/>
                </a:defRPr>
              </a:lvl6pPr>
              <a:lvl7pPr marL="3200400" fontAlgn="base">
                <a:spcBef>
                  <a:spcPct val="0"/>
                </a:spcBef>
                <a:spcAft>
                  <a:spcPct val="0"/>
                </a:spcAft>
                <a:defRPr>
                  <a:solidFill>
                    <a:schemeClr val="tx1"/>
                  </a:solidFill>
                  <a:latin typeface="Calibri" pitchFamily="34" charset="0"/>
                </a:defRPr>
              </a:lvl7pPr>
              <a:lvl8pPr marL="3657600" fontAlgn="base">
                <a:spcBef>
                  <a:spcPct val="0"/>
                </a:spcBef>
                <a:spcAft>
                  <a:spcPct val="0"/>
                </a:spcAft>
                <a:defRPr>
                  <a:solidFill>
                    <a:schemeClr val="tx1"/>
                  </a:solidFill>
                  <a:latin typeface="Calibri" pitchFamily="34" charset="0"/>
                </a:defRPr>
              </a:lvl8pPr>
              <a:lvl9pPr marL="4114800" fontAlgn="base">
                <a:spcBef>
                  <a:spcPct val="0"/>
                </a:spcBef>
                <a:spcAft>
                  <a:spcPct val="0"/>
                </a:spcAft>
                <a:defRPr>
                  <a:solidFill>
                    <a:schemeClr val="tx1"/>
                  </a:solidFill>
                  <a:latin typeface="Calibri" pitchFamily="34" charset="0"/>
                </a:defRPr>
              </a:lvl9pPr>
            </a:lstStyle>
            <a:p>
              <a:pPr algn="ctr"/>
              <a:r>
                <a:rPr lang="en-US" altLang="nl-NL" sz="2800">
                  <a:solidFill>
                    <a:srgbClr val="00261C"/>
                  </a:solidFill>
                  <a:latin typeface="Arial" charset="0"/>
                  <a:ea typeface="ヒラギノ角ゴ Pro W3" pitchFamily="-48" charset="-128"/>
                </a:rPr>
                <a:t>Grond</a:t>
              </a:r>
            </a:p>
          </p:txBody>
        </p:sp>
        <p:sp>
          <p:nvSpPr>
            <p:cNvPr id="27677" name="Rectangle 29"/>
            <p:cNvSpPr>
              <a:spLocks noChangeArrowheads="1"/>
            </p:cNvSpPr>
            <p:nvPr/>
          </p:nvSpPr>
          <p:spPr bwMode="auto">
            <a:xfrm>
              <a:off x="132" y="3336"/>
              <a:ext cx="1604"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Calibri" pitchFamily="34" charset="0"/>
                </a:defRPr>
              </a:lvl1pPr>
              <a:lvl2pPr marL="571500">
                <a:defRPr>
                  <a:solidFill>
                    <a:schemeClr val="tx1"/>
                  </a:solidFill>
                  <a:latin typeface="Calibri" pitchFamily="34" charset="0"/>
                </a:defRPr>
              </a:lvl2pPr>
              <a:lvl3pPr marL="1143000">
                <a:defRPr>
                  <a:solidFill>
                    <a:schemeClr val="tx1"/>
                  </a:solidFill>
                  <a:latin typeface="Calibri" pitchFamily="34" charset="0"/>
                </a:defRPr>
              </a:lvl3pPr>
              <a:lvl4pPr marL="1714500">
                <a:defRPr>
                  <a:solidFill>
                    <a:schemeClr val="tx1"/>
                  </a:solidFill>
                  <a:latin typeface="Calibri" pitchFamily="34" charset="0"/>
                </a:defRPr>
              </a:lvl4pPr>
              <a:lvl5pPr marL="2286000">
                <a:defRPr>
                  <a:solidFill>
                    <a:schemeClr val="tx1"/>
                  </a:solidFill>
                  <a:latin typeface="Calibri" pitchFamily="34" charset="0"/>
                </a:defRPr>
              </a:lvl5pPr>
              <a:lvl6pPr marL="2743200" fontAlgn="base">
                <a:spcBef>
                  <a:spcPct val="0"/>
                </a:spcBef>
                <a:spcAft>
                  <a:spcPct val="0"/>
                </a:spcAft>
                <a:defRPr>
                  <a:solidFill>
                    <a:schemeClr val="tx1"/>
                  </a:solidFill>
                  <a:latin typeface="Calibri" pitchFamily="34" charset="0"/>
                </a:defRPr>
              </a:lvl6pPr>
              <a:lvl7pPr marL="3200400" fontAlgn="base">
                <a:spcBef>
                  <a:spcPct val="0"/>
                </a:spcBef>
                <a:spcAft>
                  <a:spcPct val="0"/>
                </a:spcAft>
                <a:defRPr>
                  <a:solidFill>
                    <a:schemeClr val="tx1"/>
                  </a:solidFill>
                  <a:latin typeface="Calibri" pitchFamily="34" charset="0"/>
                </a:defRPr>
              </a:lvl7pPr>
              <a:lvl8pPr marL="3657600" fontAlgn="base">
                <a:spcBef>
                  <a:spcPct val="0"/>
                </a:spcBef>
                <a:spcAft>
                  <a:spcPct val="0"/>
                </a:spcAft>
                <a:defRPr>
                  <a:solidFill>
                    <a:schemeClr val="tx1"/>
                  </a:solidFill>
                  <a:latin typeface="Calibri" pitchFamily="34" charset="0"/>
                </a:defRPr>
              </a:lvl8pPr>
              <a:lvl9pPr marL="4114800" fontAlgn="base">
                <a:spcBef>
                  <a:spcPct val="0"/>
                </a:spcBef>
                <a:spcAft>
                  <a:spcPct val="0"/>
                </a:spcAft>
                <a:defRPr>
                  <a:solidFill>
                    <a:schemeClr val="tx1"/>
                  </a:solidFill>
                  <a:latin typeface="Calibri" pitchFamily="34" charset="0"/>
                </a:defRPr>
              </a:lvl9pPr>
            </a:lstStyle>
            <a:p>
              <a:pPr algn="ctr"/>
              <a:r>
                <a:rPr lang="en-US" altLang="nl-NL" sz="2800">
                  <a:solidFill>
                    <a:srgbClr val="00261C"/>
                  </a:solidFill>
                  <a:latin typeface="Arial" charset="0"/>
                  <a:ea typeface="ヒラギノ角ゴ Pro W3" pitchFamily="-48" charset="-128"/>
                </a:rPr>
                <a:t>Plantenwortels</a:t>
              </a:r>
            </a:p>
          </p:txBody>
        </p:sp>
        <p:sp>
          <p:nvSpPr>
            <p:cNvPr id="27678" name="AutoShape 30"/>
            <p:cNvSpPr>
              <a:spLocks noChangeArrowheads="1"/>
            </p:cNvSpPr>
            <p:nvPr/>
          </p:nvSpPr>
          <p:spPr bwMode="auto">
            <a:xfrm rot="12552549">
              <a:off x="1440" y="3247"/>
              <a:ext cx="1182" cy="224"/>
            </a:xfrm>
            <a:prstGeom prst="rightArrow">
              <a:avLst>
                <a:gd name="adj1" fmla="val 50000"/>
                <a:gd name="adj2" fmla="val 131920"/>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l-NL"/>
            </a:p>
          </p:txBody>
        </p:sp>
        <p:sp>
          <p:nvSpPr>
            <p:cNvPr id="27679" name="Text Box 31"/>
            <p:cNvSpPr txBox="1">
              <a:spLocks noChangeArrowheads="1"/>
            </p:cNvSpPr>
            <p:nvPr/>
          </p:nvSpPr>
          <p:spPr bwMode="auto">
            <a:xfrm>
              <a:off x="2270" y="3617"/>
              <a:ext cx="1414"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nl-NL" altLang="nl-NL" sz="2400">
                  <a:solidFill>
                    <a:srgbClr val="FFFF00"/>
                  </a:solidFill>
                  <a:ea typeface="ヒラギノ角ゴ Pro W3" pitchFamily="-48" charset="-128"/>
                </a:rPr>
                <a:t>voedingsstoffen,</a:t>
              </a:r>
            </a:p>
            <a:p>
              <a:pPr eaLnBrk="0" hangingPunct="0"/>
              <a:r>
                <a:rPr lang="nl-NL" altLang="nl-NL" sz="2400">
                  <a:solidFill>
                    <a:srgbClr val="FFFF00"/>
                  </a:solidFill>
                  <a:ea typeface="ヒラギノ角ゴ Pro W3" pitchFamily="-48" charset="-128"/>
                </a:rPr>
                <a:t>N, P, K etc</a:t>
              </a:r>
            </a:p>
          </p:txBody>
        </p:sp>
      </p:grpSp>
      <p:sp>
        <p:nvSpPr>
          <p:cNvPr id="41" name="Freeform 22"/>
          <p:cNvSpPr>
            <a:spLocks/>
          </p:cNvSpPr>
          <p:nvPr/>
        </p:nvSpPr>
        <p:spPr bwMode="auto">
          <a:xfrm rot="20591404">
            <a:off x="1549914" y="2605403"/>
            <a:ext cx="370421" cy="1717816"/>
          </a:xfrm>
          <a:custGeom>
            <a:avLst/>
            <a:gdLst>
              <a:gd name="T0" fmla="*/ 189 w 190"/>
              <a:gd name="T1" fmla="*/ 0 h 1122"/>
              <a:gd name="T2" fmla="*/ 137 w 190"/>
              <a:gd name="T3" fmla="*/ 126 h 1122"/>
              <a:gd name="T4" fmla="*/ 117 w 190"/>
              <a:gd name="T5" fmla="*/ 201 h 1122"/>
              <a:gd name="T6" fmla="*/ 96 w 190"/>
              <a:gd name="T7" fmla="*/ 281 h 1122"/>
              <a:gd name="T8" fmla="*/ 82 w 190"/>
              <a:gd name="T9" fmla="*/ 340 h 1122"/>
              <a:gd name="T10" fmla="*/ 67 w 190"/>
              <a:gd name="T11" fmla="*/ 418 h 1122"/>
              <a:gd name="T12" fmla="*/ 52 w 190"/>
              <a:gd name="T13" fmla="*/ 491 h 1122"/>
              <a:gd name="T14" fmla="*/ 37 w 190"/>
              <a:gd name="T15" fmla="*/ 566 h 1122"/>
              <a:gd name="T16" fmla="*/ 24 w 190"/>
              <a:gd name="T17" fmla="*/ 639 h 1122"/>
              <a:gd name="T18" fmla="*/ 17 w 190"/>
              <a:gd name="T19" fmla="*/ 692 h 1122"/>
              <a:gd name="T20" fmla="*/ 13 w 190"/>
              <a:gd name="T21" fmla="*/ 738 h 1122"/>
              <a:gd name="T22" fmla="*/ 4 w 190"/>
              <a:gd name="T23" fmla="*/ 820 h 1122"/>
              <a:gd name="T24" fmla="*/ 0 w 190"/>
              <a:gd name="T25" fmla="*/ 878 h 1122"/>
              <a:gd name="T26" fmla="*/ 0 w 190"/>
              <a:gd name="T27" fmla="*/ 940 h 1122"/>
              <a:gd name="T28" fmla="*/ 0 w 190"/>
              <a:gd name="T29" fmla="*/ 1017 h 1122"/>
              <a:gd name="T30" fmla="*/ 0 w 190"/>
              <a:gd name="T31" fmla="*/ 1121 h 1122"/>
              <a:gd name="T32" fmla="*/ 57 w 190"/>
              <a:gd name="T33" fmla="*/ 1121 h 1122"/>
              <a:gd name="T34" fmla="*/ 57 w 190"/>
              <a:gd name="T35" fmla="*/ 1048 h 1122"/>
              <a:gd name="T36" fmla="*/ 57 w 190"/>
              <a:gd name="T37" fmla="*/ 975 h 1122"/>
              <a:gd name="T38" fmla="*/ 57 w 190"/>
              <a:gd name="T39" fmla="*/ 911 h 1122"/>
              <a:gd name="T40" fmla="*/ 59 w 190"/>
              <a:gd name="T41" fmla="*/ 858 h 1122"/>
              <a:gd name="T42" fmla="*/ 65 w 190"/>
              <a:gd name="T43" fmla="*/ 798 h 1122"/>
              <a:gd name="T44" fmla="*/ 72 w 190"/>
              <a:gd name="T45" fmla="*/ 727 h 1122"/>
              <a:gd name="T46" fmla="*/ 85 w 190"/>
              <a:gd name="T47" fmla="*/ 637 h 1122"/>
              <a:gd name="T48" fmla="*/ 100 w 190"/>
              <a:gd name="T49" fmla="*/ 575 h 1122"/>
              <a:gd name="T50" fmla="*/ 113 w 190"/>
              <a:gd name="T51" fmla="*/ 502 h 1122"/>
              <a:gd name="T52" fmla="*/ 130 w 190"/>
              <a:gd name="T53" fmla="*/ 431 h 1122"/>
              <a:gd name="T54" fmla="*/ 145 w 190"/>
              <a:gd name="T55" fmla="*/ 356 h 1122"/>
              <a:gd name="T56" fmla="*/ 159 w 190"/>
              <a:gd name="T57" fmla="*/ 303 h 1122"/>
              <a:gd name="T58" fmla="*/ 174 w 190"/>
              <a:gd name="T59" fmla="*/ 223 h 1122"/>
              <a:gd name="T60" fmla="*/ 187 w 190"/>
              <a:gd name="T61" fmla="*/ 133 h 1122"/>
              <a:gd name="T62" fmla="*/ 189 w 190"/>
              <a:gd name="T63"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1122">
                <a:moveTo>
                  <a:pt x="189" y="0"/>
                </a:moveTo>
                <a:lnTo>
                  <a:pt x="137" y="126"/>
                </a:lnTo>
                <a:lnTo>
                  <a:pt x="117" y="201"/>
                </a:lnTo>
                <a:lnTo>
                  <a:pt x="96" y="281"/>
                </a:lnTo>
                <a:lnTo>
                  <a:pt x="82" y="340"/>
                </a:lnTo>
                <a:lnTo>
                  <a:pt x="67" y="418"/>
                </a:lnTo>
                <a:lnTo>
                  <a:pt x="52" y="491"/>
                </a:lnTo>
                <a:lnTo>
                  <a:pt x="37" y="566"/>
                </a:lnTo>
                <a:lnTo>
                  <a:pt x="24" y="639"/>
                </a:lnTo>
                <a:lnTo>
                  <a:pt x="17" y="692"/>
                </a:lnTo>
                <a:lnTo>
                  <a:pt x="13" y="738"/>
                </a:lnTo>
                <a:lnTo>
                  <a:pt x="4" y="820"/>
                </a:lnTo>
                <a:lnTo>
                  <a:pt x="0" y="878"/>
                </a:lnTo>
                <a:lnTo>
                  <a:pt x="0" y="940"/>
                </a:lnTo>
                <a:lnTo>
                  <a:pt x="0" y="1017"/>
                </a:lnTo>
                <a:lnTo>
                  <a:pt x="0" y="1121"/>
                </a:lnTo>
                <a:lnTo>
                  <a:pt x="57" y="1121"/>
                </a:lnTo>
                <a:lnTo>
                  <a:pt x="57" y="1048"/>
                </a:lnTo>
                <a:lnTo>
                  <a:pt x="57" y="975"/>
                </a:lnTo>
                <a:lnTo>
                  <a:pt x="57" y="911"/>
                </a:lnTo>
                <a:lnTo>
                  <a:pt x="59" y="858"/>
                </a:lnTo>
                <a:lnTo>
                  <a:pt x="65" y="798"/>
                </a:lnTo>
                <a:lnTo>
                  <a:pt x="72" y="727"/>
                </a:lnTo>
                <a:lnTo>
                  <a:pt x="85" y="637"/>
                </a:lnTo>
                <a:lnTo>
                  <a:pt x="100" y="575"/>
                </a:lnTo>
                <a:lnTo>
                  <a:pt x="113" y="502"/>
                </a:lnTo>
                <a:lnTo>
                  <a:pt x="130" y="431"/>
                </a:lnTo>
                <a:lnTo>
                  <a:pt x="145" y="356"/>
                </a:lnTo>
                <a:lnTo>
                  <a:pt x="159" y="303"/>
                </a:lnTo>
                <a:lnTo>
                  <a:pt x="174" y="223"/>
                </a:lnTo>
                <a:lnTo>
                  <a:pt x="187" y="133"/>
                </a:lnTo>
                <a:lnTo>
                  <a:pt x="189" y="0"/>
                </a:lnTo>
              </a:path>
            </a:pathLst>
          </a:custGeom>
          <a:solidFill>
            <a:srgbClr val="037C03"/>
          </a:solidFill>
          <a:ln w="12700" cap="rnd" cmpd="sng">
            <a:solidFill>
              <a:srgbClr val="037C0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xmlns="" val="23102447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87"/>
                                        </p:tgtEl>
                                        <p:attrNameLst>
                                          <p:attrName>style.visibility</p:attrName>
                                        </p:attrNameLst>
                                      </p:cBhvr>
                                      <p:to>
                                        <p:strVal val="visible"/>
                                      </p:to>
                                    </p:set>
                                    <p:anim calcmode="lin" valueType="num">
                                      <p:cBhvr additive="base">
                                        <p:cTn id="7" dur="500" fill="hold"/>
                                        <p:tgtEl>
                                          <p:spTgt spid="27687"/>
                                        </p:tgtEl>
                                        <p:attrNameLst>
                                          <p:attrName>ppt_x</p:attrName>
                                        </p:attrNameLst>
                                      </p:cBhvr>
                                      <p:tavLst>
                                        <p:tav tm="0">
                                          <p:val>
                                            <p:strVal val="#ppt_x"/>
                                          </p:val>
                                        </p:tav>
                                        <p:tav tm="100000">
                                          <p:val>
                                            <p:strVal val="#ppt_x"/>
                                          </p:val>
                                        </p:tav>
                                      </p:tavLst>
                                    </p:anim>
                                    <p:anim calcmode="lin" valueType="num">
                                      <p:cBhvr additive="base">
                                        <p:cTn id="8" dur="500" fill="hold"/>
                                        <p:tgtEl>
                                          <p:spTgt spid="276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7693"/>
                                        </p:tgtEl>
                                        <p:attrNameLst>
                                          <p:attrName>style.visibility</p:attrName>
                                        </p:attrNameLst>
                                      </p:cBhvr>
                                      <p:to>
                                        <p:strVal val="visible"/>
                                      </p:to>
                                    </p:set>
                                    <p:animEffect transition="in" filter="diamond(in)">
                                      <p:cBhvr>
                                        <p:cTn id="13" dur="2000"/>
                                        <p:tgtEl>
                                          <p:spTgt spid="2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urofins Agro 2016_4-3">
  <a:themeElements>
    <a:clrScheme name="Aangepast 1">
      <a:dk1>
        <a:srgbClr val="003883"/>
      </a:dk1>
      <a:lt1>
        <a:sysClr val="window" lastClr="FFFFFF"/>
      </a:lt1>
      <a:dk2>
        <a:srgbClr val="EE7D11"/>
      </a:dk2>
      <a:lt2>
        <a:srgbClr val="DBE5F1"/>
      </a:lt2>
      <a:accent1>
        <a:srgbClr val="EE7D11"/>
      </a:accent1>
      <a:accent2>
        <a:srgbClr val="7F8CB7"/>
      </a:accent2>
      <a:accent3>
        <a:srgbClr val="C7DD75"/>
      </a:accent3>
      <a:accent4>
        <a:srgbClr val="AF2A42"/>
      </a:accent4>
      <a:accent5>
        <a:srgbClr val="0072BC"/>
      </a:accent5>
      <a:accent6>
        <a:srgbClr val="EE7D11"/>
      </a:accent6>
      <a:hlink>
        <a:srgbClr val="7F8CB7"/>
      </a:hlink>
      <a:folHlink>
        <a:srgbClr val="A5A5A5"/>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Eurofins Agro 2016_4-3</Template>
  <TotalTime>906</TotalTime>
  <Words>798</Words>
  <Application>Microsoft Office PowerPoint</Application>
  <PresentationFormat>Diavoorstelling (4:3)</PresentationFormat>
  <Paragraphs>187</Paragraphs>
  <Slides>23</Slides>
  <Notes>7</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Eurofins Agro 2016_4-3</vt:lpstr>
      <vt:lpstr>Dia 1</vt:lpstr>
      <vt:lpstr>Dia 2</vt:lpstr>
      <vt:lpstr>De bodem</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Petra van Vliet</dc:creator>
  <cp:lastModifiedBy>Remco</cp:lastModifiedBy>
  <cp:revision>75</cp:revision>
  <dcterms:created xsi:type="dcterms:W3CDTF">2016-11-09T15:56:46Z</dcterms:created>
  <dcterms:modified xsi:type="dcterms:W3CDTF">2019-03-27T12:02:56Z</dcterms:modified>
</cp:coreProperties>
</file>